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ppt/_rels/presentation.xml.rels" ContentType="application/vnd.openxmlformats-package.relationships+xml"/>
  <Override PartName="/ppt/slides/slide6.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_rels/slide58.xml.rels" ContentType="application/vnd.openxmlformats-package.relationships+xml"/>
  <Override PartName="/ppt/slides/_rels/slide11.xml.rels" ContentType="application/vnd.openxmlformats-package.relationships+xml"/>
  <Override PartName="/ppt/slides/_rels/slide57.xml.rels" ContentType="application/vnd.openxmlformats-package.relationships+xml"/>
  <Override PartName="/ppt/slides/_rels/slide56.xml.rels" ContentType="application/vnd.openxmlformats-package.relationships+xml"/>
  <Override PartName="/ppt/slides/_rels/slide29.xml.rels" ContentType="application/vnd.openxmlformats-package.relationships+xml"/>
  <Override PartName="/ppt/slides/_rels/slide10.xml.rels" ContentType="application/vnd.openxmlformats-package.relationships+xml"/>
  <Override PartName="/ppt/slides/_rels/slide28.xml.rels" ContentType="application/vnd.openxmlformats-package.relationships+xml"/>
  <Override PartName="/ppt/slides/_rels/slide32.xml.rels" ContentType="application/vnd.openxmlformats-package.relationships+xml"/>
  <Override PartName="/ppt/slides/_rels/slide27.xml.rels" ContentType="application/vnd.openxmlformats-package.relationships+xml"/>
  <Override PartName="/ppt/slides/_rels/slide26.xml.rels" ContentType="application/vnd.openxmlformats-package.relationships+xml"/>
  <Override PartName="/ppt/slides/_rels/slide31.xml.rels" ContentType="application/vnd.openxmlformats-package.relationships+xml"/>
  <Override PartName="/ppt/slides/_rels/slide25.xml.rels" ContentType="application/vnd.openxmlformats-package.relationships+xml"/>
  <Override PartName="/ppt/slides/_rels/slide30.xml.rels" ContentType="application/vnd.openxmlformats-package.relationships+xml"/>
  <Override PartName="/ppt/slides/_rels/slide24.xml.rels" ContentType="application/vnd.openxmlformats-package.relationships+xml"/>
  <Override PartName="/ppt/slides/_rels/slide55.xml.rels" ContentType="application/vnd.openxmlformats-package.relationships+xml"/>
  <Override PartName="/ppt/slides/_rels/slide49.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50.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8.xml.rels" ContentType="application/vnd.openxmlformats-package.relationships+xml"/>
  <Override PartName="/ppt/slides/_rels/slide39.xml.rels" ContentType="application/vnd.openxmlformats-package.relationships+xml"/>
  <Override PartName="/ppt/slides/_rels/slide7.xml.rels" ContentType="application/vnd.openxmlformats-package.relationships+xml"/>
  <Override PartName="/ppt/slides/_rels/slide38.xml.rels" ContentType="application/vnd.openxmlformats-package.relationships+xml"/>
  <Override PartName="/ppt/slides/_rels/slide44.xml.rels" ContentType="application/vnd.openxmlformats-package.relationships+xml"/>
  <Override PartName="/ppt/slides/_rels/slide35.xml.rels" ContentType="application/vnd.openxmlformats-package.relationships+xml"/>
  <Override PartName="/ppt/slides/_rels/slide3.xml.rels" ContentType="application/vnd.openxmlformats-package.relationships+xml"/>
  <Override PartName="/ppt/slides/_rels/slide41.xml.rels" ContentType="application/vnd.openxmlformats-package.relationships+xml"/>
  <Override PartName="/ppt/slides/_rels/slide15.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42.xml.rels" ContentType="application/vnd.openxmlformats-package.relationships+xml"/>
  <Override PartName="/ppt/slides/_rels/slide6.xml.rels" ContentType="application/vnd.openxmlformats-package.relationships+xml"/>
  <Override PartName="/ppt/slides/_rels/slide37.xml.rels" ContentType="application/vnd.openxmlformats-package.relationships+xml"/>
  <Override PartName="/ppt/slides/_rels/slide43.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3.xml.rels" ContentType="application/vnd.openxmlformats-package.relationships+xml"/>
  <Override PartName="/ppt/slides/_rels/slide20.xml.rels" ContentType="application/vnd.openxmlformats-package.relationships+xml"/>
  <Override PartName="/ppt/slides/_rels/slide12.xml.rels" ContentType="application/vnd.openxmlformats-package.relationships+xml"/>
  <Override PartName="/ppt/slides/_rels/slide53.xml.rels" ContentType="application/vnd.openxmlformats-package.relationships+xml"/>
  <Override PartName="/ppt/slides/_rels/slide47.xml.rels" ContentType="application/vnd.openxmlformats-package.relationships+xml"/>
  <Override PartName="/ppt/slides/_rels/slide19.xml.rels" ContentType="application/vnd.openxmlformats-package.relationships+xml"/>
  <Override PartName="/ppt/slides/_rels/slide54.xml.rels" ContentType="application/vnd.openxmlformats-package.relationships+xml"/>
  <Override PartName="/ppt/slides/_rels/slide48.xml.rels" ContentType="application/vnd.openxmlformats-package.relationships+xml"/>
  <Override PartName="/ppt/slides/_rels/slide52.xml.rels" ContentType="application/vnd.openxmlformats-package.relationships+xml"/>
  <Override PartName="/ppt/slides/_rels/slide51.xml.rels" ContentType="application/vnd.openxmlformats-package.relationships+xml"/>
  <Override PartName="/ppt/slides/_rels/slide46.xml.rels" ContentType="application/vnd.openxmlformats-package.relationships+xml"/>
  <Override PartName="/ppt/slides/_rels/slide18.xml.rels" ContentType="application/vnd.openxmlformats-package.relationships+xml"/>
  <Override PartName="/ppt/slides/slide4.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39.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35.xml" ContentType="application/vnd.openxmlformats-officedocument.presentationml.slide+xml"/>
  <Override PartName="/ppt/slides/slide10.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20.xml" ContentType="application/vnd.openxmlformats-officedocument.presentationml.slide+xml"/>
  <Override PartName="/ppt/slides/slide45.xml" ContentType="application/vnd.openxmlformats-officedocument.presentationml.slide+xml"/>
  <Override PartName="/ppt/slides/slide13.xml" ContentType="application/vnd.openxmlformats-officedocument.presentationml.slide+xml"/>
  <Override PartName="/ppt/slides/slide38.xml" ContentType="application/vnd.openxmlformats-officedocument.presentationml.slide+xml"/>
  <Override PartName="/ppt/slides/slide52.xml" ContentType="application/vnd.openxmlformats-officedocument.presentationml.slide+xml"/>
  <Override PartName="/ppt/slides/slide12.xml" ContentType="application/vnd.openxmlformats-officedocument.presentationml.slide+xml"/>
  <Override PartName="/ppt/slides/slide37.xml" ContentType="application/vnd.openxmlformats-officedocument.presentationml.slide+xml"/>
  <Override PartName="/ppt/slides/slide44.xml" ContentType="application/vnd.openxmlformats-officedocument.presentationml.slide+xml"/>
  <Override PartName="/ppt/slides/slide51.xml" ContentType="application/vnd.openxmlformats-officedocument.presentationml.slide+xml"/>
  <Override PartName="/ppt/slides/slide43.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47.xml" ContentType="application/vnd.openxmlformats-officedocument.presentationml.slide+xml"/>
  <Override PartName="/ppt/slides/slide22.xml" ContentType="application/vnd.openxmlformats-officedocument.presentationml.slide+xml"/>
  <Override PartName="/ppt/slides/slide48.xml" ContentType="application/vnd.openxmlformats-officedocument.presentationml.slide+xml"/>
  <Override PartName="/ppt/slides/slide23.xml" ContentType="application/vnd.openxmlformats-officedocument.presentationml.slide+xml"/>
  <Override PartName="/ppt/slides/slide4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slides/slide30.xml" ContentType="application/vnd.openxmlformats-officedocument.presentationml.slide+xml"/>
  <Override PartName="/ppt/slides/slide56.xml" ContentType="application/vnd.openxmlformats-officedocument.presentationml.slide+xml"/>
  <Override PartName="/ppt/slides/slide31.xml" ContentType="application/vnd.openxmlformats-officedocument.presentationml.slide+xml"/>
  <Override PartName="/ppt/slides/slide5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58.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36.jpeg" ContentType="image/jpeg"/>
  <Override PartName="/ppt/media/image29.png" ContentType="image/png"/>
  <Override PartName="/ppt/media/image32.jpeg" ContentType="image/jpeg"/>
  <Override PartName="/ppt/media/image11.png" ContentType="image/png"/>
  <Override PartName="/ppt/media/image8.jpeg" ContentType="image/jpeg"/>
  <Override PartName="/ppt/media/image9.jpeg" ContentType="image/jpeg"/>
  <Override PartName="/ppt/media/image17.png" ContentType="image/png"/>
  <Override PartName="/ppt/media/image5.jpeg" ContentType="image/jpeg"/>
  <Override PartName="/ppt/media/image7.jpeg" ContentType="image/jpeg"/>
  <Override PartName="/ppt/media/image38.png" ContentType="image/png"/>
  <Override PartName="/ppt/media/image39.png" ContentType="image/png"/>
  <Override PartName="/ppt/media/image18.png" ContentType="image/png"/>
  <Override PartName="/ppt/media/image20.png" ContentType="image/png"/>
  <Override PartName="/ppt/media/image27.png" ContentType="image/png"/>
  <Override PartName="/ppt/media/image28.png" ContentType="image/png"/>
  <Override PartName="/ppt/media/image33.png" ContentType="image/png"/>
  <Override PartName="/ppt/media/image34.png" ContentType="image/png"/>
  <Override PartName="/ppt/media/image35.png" ContentType="image/png"/>
  <Override PartName="/ppt/media/image37.png" ContentType="image/png"/>
  <Override PartName="/ppt/media/image19.jpeg" ContentType="image/jpeg"/>
  <Override PartName="/ppt/media/image10.jpeg" ContentType="image/jpeg"/>
  <Override PartName="/ppt/media/image12.jpeg" ContentType="image/jpeg"/>
  <Override PartName="/ppt/media/image16.jpeg" ContentType="image/jpeg"/>
  <Override PartName="/ppt/media/image15.jpeg" ContentType="image/jpeg"/>
  <Override PartName="/ppt/media/image14.jpeg" ContentType="image/jpeg"/>
  <Override PartName="/ppt/media/image13.jpeg" ContentType="image/jpeg"/>
  <Override PartName="/ppt/media/image1.png" ContentType="image/png"/>
  <Override PartName="/ppt/media/image4.png" ContentType="image/png"/>
  <Override PartName="/ppt/media/image6.png" ContentType="image/png"/>
  <Override PartName="/ppt/media/image21.jpeg" ContentType="image/jpeg"/>
  <Override PartName="/ppt/media/image22.jpeg" ContentType="image/jpeg"/>
  <Override PartName="/ppt/media/image23.jpeg" ContentType="image/jpeg"/>
  <Override PartName="/ppt/media/image2.jpeg" ContentType="image/jpeg"/>
  <Override PartName="/ppt/media/image24.jpeg" ContentType="image/jpeg"/>
  <Override PartName="/ppt/media/image3.jpeg" ContentType="image/jpeg"/>
  <Override PartName="/ppt/media/image25.jpeg" ContentType="image/jpeg"/>
  <Override PartName="/ppt/media/image26.jpeg" ContentType="image/jpeg"/>
  <Override PartName="/ppt/media/image30.jpeg" ContentType="image/jpeg"/>
  <Override PartName="/ppt/media/image31.jpeg" ContentType="image/jpeg"/>
  <Override PartName="/ppt/notesSlides/_rels/notesSlide6.xml.rels" ContentType="application/vnd.openxmlformats-package.relationships+xml"/>
  <Override PartName="/ppt/notesSlides/notesSlide6.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4.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slideLayouts/slideLayout6.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41.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43.xml" ContentType="application/vnd.openxmlformats-officedocument.presentationml.slideLayout+xml"/>
  <Override PartName="/ppt/slideLayouts/slideLayout19.xml" ContentType="application/vnd.openxmlformats-officedocument.presentationml.slideLayout+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45.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4.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8.xml.rels" ContentType="application/vnd.openxmlformats-package.relationships+xml"/>
  <Override PartName="/ppt/slideLayouts/_rels/slideLayout44.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12.xml.rels" ContentType="application/vnd.openxmlformats-package.relationships+xml"/>
  <Override PartName="/ppt/slideLayouts/_rels/slideLayout22.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7.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43.xml.rels" ContentType="application/vnd.openxmlformats-package.relationships+xml"/>
  <Override PartName="/ppt/slideLayouts/_rels/slideLayout37.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7.xml.rels" ContentType="application/vnd.openxmlformats-package.relationships+xml"/>
  <Override PartName="/ppt/slideLayouts/_rels/slideLayout2.xml.rels" ContentType="application/vnd.openxmlformats-package.relationships+xml"/>
  <Override PartName="/ppt/slideLayouts/_rels/slideLayout46.xml.rels" ContentType="application/vnd.openxmlformats-package.relationships+xml"/>
  <Override PartName="/ppt/slideLayouts/_rels/slideLayout18.xml.rels" ContentType="application/vnd.openxmlformats-package.relationships+xml"/>
  <Override PartName="/ppt/slideLayouts/_rels/slideLayout21.xml.rels" ContentType="application/vnd.openxmlformats-package.relationships+xml"/>
  <Override PartName="/ppt/slideLayouts/_rels/slideLayout15.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4.xml.rels" ContentType="application/vnd.openxmlformats-package.relationships+xml"/>
  <Override PartName="/ppt/slideLayouts/_rels/slideLayout48.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30.xml.rels" ContentType="application/vnd.openxmlformats-package.relationships+xml"/>
  <Override PartName="/ppt/slideLayouts/_rels/slideLayout25.xml.rels" ContentType="application/vnd.openxmlformats-package.relationships+xml"/>
  <Override PartName="/ppt/slideLayouts/_rels/slideLayout31.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32.xml.rels" ContentType="application/vnd.openxmlformats-package.relationships+xml"/>
  <Override PartName="/ppt/slideLayouts/_rels/slideLayout28.xml.rels" ContentType="application/vnd.openxmlformats-package.relationships+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47.xml" ContentType="application/vnd.openxmlformats-officedocument.presentationml.slideLayout+xml"/>
  <Override PartName="/ppt/slideLayouts/slideLayout22.xml" ContentType="application/vnd.openxmlformats-officedocument.presentationml.slideLayout+xml"/>
  <Override PartName="/ppt/slideLayouts/slideLayout15.xml" ContentType="application/vnd.openxmlformats-officedocument.presentationml.slideLayout+xml"/>
  <Override PartName="/ppt/slideLayouts/slideLayout46.xml" ContentType="application/vnd.openxmlformats-officedocument.presentationml.slideLayout+xml"/>
  <Override PartName="/ppt/slideLayouts/slideLayout21.xml" ContentType="application/vnd.openxmlformats-officedocument.presentationml.slideLayout+xml"/>
  <Override PartName="/ppt/slideLayouts/slideLayout39.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13.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8.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_rels/.rels" ContentType="application/vnd.openxmlformats-package.relationshi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ru-RU" sz="1800" spc="-1" strike="noStrike">
                <a:solidFill>
                  <a:srgbClr val="000000"/>
                </a:solidFill>
                <a:latin typeface="Calibri"/>
              </a:rPr>
              <a:t>Для перемещения страницы щёлкните мышью</a:t>
            </a:r>
            <a:endParaRPr b="0" lang="ru-RU" sz="1800" spc="-1" strike="noStrike">
              <a:solidFill>
                <a:srgbClr val="000000"/>
              </a:solidFill>
              <a:latin typeface="Calibri"/>
            </a:endParaRPr>
          </a:p>
        </p:txBody>
      </p:sp>
      <p:sp>
        <p:nvSpPr>
          <p:cNvPr id="166" name="PlaceHolder 2"/>
          <p:cNvSpPr>
            <a:spLocks noGrp="1"/>
          </p:cNvSpPr>
          <p:nvPr>
            <p:ph type="body"/>
          </p:nvPr>
        </p:nvSpPr>
        <p:spPr>
          <a:xfrm>
            <a:off x="756000" y="5078520"/>
            <a:ext cx="6047640" cy="4811040"/>
          </a:xfrm>
          <a:prstGeom prst="rect">
            <a:avLst/>
          </a:prstGeom>
        </p:spPr>
        <p:txBody>
          <a:bodyPr lIns="0" rIns="0" tIns="0" bIns="0">
            <a:noAutofit/>
          </a:bodyPr>
          <a:p>
            <a:r>
              <a:rPr b="0" lang="ru-RU" sz="2000" spc="-1" strike="noStrike">
                <a:latin typeface="Arial"/>
              </a:rPr>
              <a:t>Для правки формата примечаний щёлкните мышью</a:t>
            </a:r>
            <a:endParaRPr b="0" lang="ru-RU" sz="2000" spc="-1" strike="noStrike">
              <a:latin typeface="Arial"/>
            </a:endParaRPr>
          </a:p>
        </p:txBody>
      </p:sp>
      <p:sp>
        <p:nvSpPr>
          <p:cNvPr id="167" name="PlaceHolder 3"/>
          <p:cNvSpPr>
            <a:spLocks noGrp="1"/>
          </p:cNvSpPr>
          <p:nvPr>
            <p:ph type="hdr"/>
          </p:nvPr>
        </p:nvSpPr>
        <p:spPr>
          <a:xfrm>
            <a:off x="0" y="0"/>
            <a:ext cx="3280680" cy="534240"/>
          </a:xfrm>
          <a:prstGeom prst="rect">
            <a:avLst/>
          </a:prstGeom>
        </p:spPr>
        <p:txBody>
          <a:bodyPr lIns="0" rIns="0" tIns="0" bIns="0">
            <a:noAutofit/>
          </a:bodyPr>
          <a:p>
            <a:r>
              <a:rPr b="0" lang="ru-RU" sz="1400" spc="-1" strike="noStrike">
                <a:latin typeface="Times New Roman"/>
              </a:rPr>
              <a:t>&lt;верхний колонтитул&gt;</a:t>
            </a:r>
            <a:endParaRPr b="0" lang="ru-RU" sz="1400" spc="-1" strike="noStrike">
              <a:latin typeface="Times New Roman"/>
            </a:endParaRPr>
          </a:p>
        </p:txBody>
      </p:sp>
      <p:sp>
        <p:nvSpPr>
          <p:cNvPr id="168" name="PlaceHolder 4"/>
          <p:cNvSpPr>
            <a:spLocks noGrp="1"/>
          </p:cNvSpPr>
          <p:nvPr>
            <p:ph type="dt"/>
          </p:nvPr>
        </p:nvSpPr>
        <p:spPr>
          <a:xfrm>
            <a:off x="4278960" y="0"/>
            <a:ext cx="3280680" cy="534240"/>
          </a:xfrm>
          <a:prstGeom prst="rect">
            <a:avLst/>
          </a:prstGeom>
        </p:spPr>
        <p:txBody>
          <a:bodyPr lIns="0" rIns="0" tIns="0" bIns="0">
            <a:noAutofit/>
          </a:bodyPr>
          <a:p>
            <a:pPr algn="r"/>
            <a:r>
              <a:rPr b="0" lang="ru-RU" sz="1400" spc="-1" strike="noStrike">
                <a:latin typeface="Times New Roman"/>
              </a:rPr>
              <a:t>&lt;дата/время&gt;</a:t>
            </a:r>
            <a:endParaRPr b="0" lang="ru-RU" sz="1400" spc="-1" strike="noStrike">
              <a:latin typeface="Times New Roman"/>
            </a:endParaRPr>
          </a:p>
        </p:txBody>
      </p:sp>
      <p:sp>
        <p:nvSpPr>
          <p:cNvPr id="169" name="PlaceHolder 5"/>
          <p:cNvSpPr>
            <a:spLocks noGrp="1"/>
          </p:cNvSpPr>
          <p:nvPr>
            <p:ph type="ftr"/>
          </p:nvPr>
        </p:nvSpPr>
        <p:spPr>
          <a:xfrm>
            <a:off x="0" y="10157400"/>
            <a:ext cx="3280680" cy="534240"/>
          </a:xfrm>
          <a:prstGeom prst="rect">
            <a:avLst/>
          </a:prstGeom>
        </p:spPr>
        <p:txBody>
          <a:bodyPr lIns="0" rIns="0" tIns="0" bIns="0" anchor="b">
            <a:noAutofit/>
          </a:bodyPr>
          <a:p>
            <a:r>
              <a:rPr b="0" lang="ru-RU" sz="1400" spc="-1" strike="noStrike">
                <a:latin typeface="Times New Roman"/>
              </a:rPr>
              <a:t>&lt;нижний колонтитул&gt;</a:t>
            </a:r>
            <a:endParaRPr b="0" lang="ru-RU" sz="1400" spc="-1" strike="noStrike">
              <a:latin typeface="Times New Roman"/>
            </a:endParaRPr>
          </a:p>
        </p:txBody>
      </p:sp>
      <p:sp>
        <p:nvSpPr>
          <p:cNvPr id="170"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7D7BC8BA-38EA-4813-A52F-D8BB1D4F977A}" type="slidenum">
              <a:rPr b="0" lang="ru-RU" sz="1400" spc="-1" strike="noStrike">
                <a:latin typeface="Times New Roman"/>
              </a:rPr>
              <a:t>&lt;номер&gt;</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8" name="PlaceHolder 1"/>
          <p:cNvSpPr>
            <a:spLocks noGrp="1"/>
          </p:cNvSpPr>
          <p:nvPr>
            <p:ph type="sldImg"/>
          </p:nvPr>
        </p:nvSpPr>
        <p:spPr>
          <a:xfrm>
            <a:off x="685800" y="1143000"/>
            <a:ext cx="5486040" cy="3085920"/>
          </a:xfrm>
          <a:prstGeom prst="rect">
            <a:avLst/>
          </a:prstGeom>
        </p:spPr>
      </p:sp>
      <p:sp>
        <p:nvSpPr>
          <p:cNvPr id="1739" name="PlaceHolder 2"/>
          <p:cNvSpPr>
            <a:spLocks noGrp="1"/>
          </p:cNvSpPr>
          <p:nvPr>
            <p:ph type="body"/>
          </p:nvPr>
        </p:nvSpPr>
        <p:spPr>
          <a:xfrm>
            <a:off x="685800" y="4400640"/>
            <a:ext cx="5486040" cy="3600000"/>
          </a:xfrm>
          <a:prstGeom prst="rect">
            <a:avLst/>
          </a:prstGeom>
        </p:spPr>
        <p:txBody>
          <a:bodyPr>
            <a:noAutofit/>
          </a:bodyPr>
          <a:p>
            <a:endParaRPr b="0" lang="ru-RU" sz="2000" spc="-1" strike="noStrike">
              <a:latin typeface="Arial"/>
            </a:endParaRPr>
          </a:p>
        </p:txBody>
      </p:sp>
      <p:sp>
        <p:nvSpPr>
          <p:cNvPr id="1740" name="Номер слайда 3"/>
          <p:cNvSpPr txBox="1"/>
          <p:nvPr/>
        </p:nvSpPr>
        <p:spPr>
          <a:xfrm>
            <a:off x="3884760" y="8685360"/>
            <a:ext cx="2971440" cy="458280"/>
          </a:xfrm>
          <a:prstGeom prst="rect">
            <a:avLst/>
          </a:prstGeom>
          <a:noFill/>
          <a:ln w="0">
            <a:noFill/>
          </a:ln>
        </p:spPr>
        <p:txBody>
          <a:bodyPr anchor="b">
            <a:noAutofit/>
          </a:bodyPr>
          <a:p>
            <a:pPr algn="r">
              <a:lnSpc>
                <a:spcPct val="100000"/>
              </a:lnSpc>
            </a:pPr>
            <a:fld id="{3213BF20-DDBD-4774-9D58-9092FA136B8B}" type="slidenum">
              <a:rPr b="0" lang="ru-RU" sz="1200" spc="-1" strike="noStrike">
                <a:latin typeface="Times New Roman"/>
              </a:rPr>
              <a:t>&lt;номер&gt;</a:t>
            </a:fld>
            <a:endParaRPr b="0" lang="ru-RU"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rIns="0" tIns="0" bIns="0">
            <a:normAutofit/>
          </a:bodyPr>
          <a:p>
            <a:endParaRPr b="0" lang="ru-RU" sz="2800" spc="-1" strike="noStrike">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rIns="0" tIns="0" bIns="0">
            <a:normAutofit/>
          </a:bodyPr>
          <a:p>
            <a:endParaRPr b="0" lang="ru-RU" sz="2800" spc="-1" strike="noStrike">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rIns="0" tIns="0" bIns="0">
            <a:normAutofit/>
          </a:bodyPr>
          <a:p>
            <a:endParaRPr b="0" lang="ru-RU" sz="2800" spc="-1" strike="noStrike">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88"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90" name="PlaceHolder 2"/>
          <p:cNvSpPr>
            <a:spLocks noGrp="1"/>
          </p:cNvSpPr>
          <p:nvPr>
            <p:ph type="body"/>
          </p:nvPr>
        </p:nvSpPr>
        <p:spPr>
          <a:xfrm>
            <a:off x="838080" y="1825560"/>
            <a:ext cx="10515240" cy="435096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92" name="PlaceHolder 2"/>
          <p:cNvSpPr>
            <a:spLocks noGrp="1"/>
          </p:cNvSpPr>
          <p:nvPr>
            <p:ph type="body"/>
          </p:nvPr>
        </p:nvSpPr>
        <p:spPr>
          <a:xfrm>
            <a:off x="838080" y="1825560"/>
            <a:ext cx="5131080" cy="4350960"/>
          </a:xfrm>
          <a:prstGeom prst="rect">
            <a:avLst/>
          </a:prstGeom>
        </p:spPr>
        <p:txBody>
          <a:bodyPr lIns="0" rIns="0" tIns="0" bIns="0">
            <a:normAutofit/>
          </a:bodyPr>
          <a:p>
            <a:endParaRPr b="0" lang="ru-RU" sz="2800" spc="-1" strike="noStrike">
              <a:solidFill>
                <a:srgbClr val="000000"/>
              </a:solidFill>
              <a:latin typeface="Calibri"/>
            </a:endParaRPr>
          </a:p>
        </p:txBody>
      </p:sp>
      <p:sp>
        <p:nvSpPr>
          <p:cNvPr id="93" name="PlaceHolder 3"/>
          <p:cNvSpPr>
            <a:spLocks noGrp="1"/>
          </p:cNvSpPr>
          <p:nvPr>
            <p:ph type="body"/>
          </p:nvPr>
        </p:nvSpPr>
        <p:spPr>
          <a:xfrm>
            <a:off x="6226200" y="1825560"/>
            <a:ext cx="5131080" cy="435096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97" name="PlaceHolder 2"/>
          <p:cNvSpPr>
            <a:spLocks noGrp="1"/>
          </p:cNvSpPr>
          <p:nvPr>
            <p:ph type="body"/>
          </p:nvPr>
        </p:nvSpPr>
        <p:spPr>
          <a:xfrm>
            <a:off x="83808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98" name="PlaceHolder 3"/>
          <p:cNvSpPr>
            <a:spLocks noGrp="1"/>
          </p:cNvSpPr>
          <p:nvPr>
            <p:ph type="body"/>
          </p:nvPr>
        </p:nvSpPr>
        <p:spPr>
          <a:xfrm>
            <a:off x="6226200" y="1825560"/>
            <a:ext cx="5131080" cy="4350960"/>
          </a:xfrm>
          <a:prstGeom prst="rect">
            <a:avLst/>
          </a:prstGeom>
        </p:spPr>
        <p:txBody>
          <a:bodyPr lIns="0" rIns="0" tIns="0" bIns="0">
            <a:normAutofit/>
          </a:bodyPr>
          <a:p>
            <a:endParaRPr b="0" lang="ru-RU" sz="2800" spc="-1" strike="noStrike">
              <a:solidFill>
                <a:srgbClr val="000000"/>
              </a:solidFill>
              <a:latin typeface="Calibri"/>
            </a:endParaRPr>
          </a:p>
        </p:txBody>
      </p:sp>
      <p:sp>
        <p:nvSpPr>
          <p:cNvPr id="99" name="PlaceHolder 4"/>
          <p:cNvSpPr>
            <a:spLocks noGrp="1"/>
          </p:cNvSpPr>
          <p:nvPr>
            <p:ph type="body"/>
          </p:nvPr>
        </p:nvSpPr>
        <p:spPr>
          <a:xfrm>
            <a:off x="838080" y="409824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01" name="PlaceHolder 2"/>
          <p:cNvSpPr>
            <a:spLocks noGrp="1"/>
          </p:cNvSpPr>
          <p:nvPr>
            <p:ph type="body"/>
          </p:nvPr>
        </p:nvSpPr>
        <p:spPr>
          <a:xfrm>
            <a:off x="838080" y="1825560"/>
            <a:ext cx="5131080" cy="4350960"/>
          </a:xfrm>
          <a:prstGeom prst="rect">
            <a:avLst/>
          </a:prstGeom>
        </p:spPr>
        <p:txBody>
          <a:bodyPr lIns="0" rIns="0" tIns="0" bIns="0">
            <a:normAutofit/>
          </a:bodyPr>
          <a:p>
            <a:endParaRPr b="0" lang="ru-RU" sz="2800" spc="-1" strike="noStrike">
              <a:solidFill>
                <a:srgbClr val="000000"/>
              </a:solidFill>
              <a:latin typeface="Calibri"/>
            </a:endParaRPr>
          </a:p>
        </p:txBody>
      </p:sp>
      <p:sp>
        <p:nvSpPr>
          <p:cNvPr id="102" name="PlaceHolder 3"/>
          <p:cNvSpPr>
            <a:spLocks noGrp="1"/>
          </p:cNvSpPr>
          <p:nvPr>
            <p:ph type="body"/>
          </p:nvPr>
        </p:nvSpPr>
        <p:spPr>
          <a:xfrm>
            <a:off x="622620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03" name="PlaceHolder 4"/>
          <p:cNvSpPr>
            <a:spLocks noGrp="1"/>
          </p:cNvSpPr>
          <p:nvPr>
            <p:ph type="body"/>
          </p:nvPr>
        </p:nvSpPr>
        <p:spPr>
          <a:xfrm>
            <a:off x="6226200" y="409824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05" name="PlaceHolder 2"/>
          <p:cNvSpPr>
            <a:spLocks noGrp="1"/>
          </p:cNvSpPr>
          <p:nvPr>
            <p:ph type="body"/>
          </p:nvPr>
        </p:nvSpPr>
        <p:spPr>
          <a:xfrm>
            <a:off x="83808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06" name="PlaceHolder 3"/>
          <p:cNvSpPr>
            <a:spLocks noGrp="1"/>
          </p:cNvSpPr>
          <p:nvPr>
            <p:ph type="body"/>
          </p:nvPr>
        </p:nvSpPr>
        <p:spPr>
          <a:xfrm>
            <a:off x="622620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07" name="PlaceHolder 4"/>
          <p:cNvSpPr>
            <a:spLocks noGrp="1"/>
          </p:cNvSpPr>
          <p:nvPr>
            <p:ph type="body"/>
          </p:nvPr>
        </p:nvSpPr>
        <p:spPr>
          <a:xfrm>
            <a:off x="838080" y="4098240"/>
            <a:ext cx="1051524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09" name="PlaceHolder 2"/>
          <p:cNvSpPr>
            <a:spLocks noGrp="1"/>
          </p:cNvSpPr>
          <p:nvPr>
            <p:ph type="body"/>
          </p:nvPr>
        </p:nvSpPr>
        <p:spPr>
          <a:xfrm>
            <a:off x="838080" y="1825560"/>
            <a:ext cx="1051524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10" name="PlaceHolder 3"/>
          <p:cNvSpPr>
            <a:spLocks noGrp="1"/>
          </p:cNvSpPr>
          <p:nvPr>
            <p:ph type="body"/>
          </p:nvPr>
        </p:nvSpPr>
        <p:spPr>
          <a:xfrm>
            <a:off x="838080" y="4098240"/>
            <a:ext cx="1051524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12" name="PlaceHolder 2"/>
          <p:cNvSpPr>
            <a:spLocks noGrp="1"/>
          </p:cNvSpPr>
          <p:nvPr>
            <p:ph type="body"/>
          </p:nvPr>
        </p:nvSpPr>
        <p:spPr>
          <a:xfrm>
            <a:off x="83808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13" name="PlaceHolder 3"/>
          <p:cNvSpPr>
            <a:spLocks noGrp="1"/>
          </p:cNvSpPr>
          <p:nvPr>
            <p:ph type="body"/>
          </p:nvPr>
        </p:nvSpPr>
        <p:spPr>
          <a:xfrm>
            <a:off x="622620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14" name="PlaceHolder 4"/>
          <p:cNvSpPr>
            <a:spLocks noGrp="1"/>
          </p:cNvSpPr>
          <p:nvPr>
            <p:ph type="body"/>
          </p:nvPr>
        </p:nvSpPr>
        <p:spPr>
          <a:xfrm>
            <a:off x="838080" y="409824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15" name="PlaceHolder 5"/>
          <p:cNvSpPr>
            <a:spLocks noGrp="1"/>
          </p:cNvSpPr>
          <p:nvPr>
            <p:ph type="body"/>
          </p:nvPr>
        </p:nvSpPr>
        <p:spPr>
          <a:xfrm>
            <a:off x="6226200" y="409824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17" name="PlaceHolder 2"/>
          <p:cNvSpPr>
            <a:spLocks noGrp="1"/>
          </p:cNvSpPr>
          <p:nvPr>
            <p:ph type="body"/>
          </p:nvPr>
        </p:nvSpPr>
        <p:spPr>
          <a:xfrm>
            <a:off x="838080" y="182556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18" name="PlaceHolder 3"/>
          <p:cNvSpPr>
            <a:spLocks noGrp="1"/>
          </p:cNvSpPr>
          <p:nvPr>
            <p:ph type="body"/>
          </p:nvPr>
        </p:nvSpPr>
        <p:spPr>
          <a:xfrm>
            <a:off x="4393440" y="182556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19" name="PlaceHolder 4"/>
          <p:cNvSpPr>
            <a:spLocks noGrp="1"/>
          </p:cNvSpPr>
          <p:nvPr>
            <p:ph type="body"/>
          </p:nvPr>
        </p:nvSpPr>
        <p:spPr>
          <a:xfrm>
            <a:off x="7949160" y="182556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20" name="PlaceHolder 5"/>
          <p:cNvSpPr>
            <a:spLocks noGrp="1"/>
          </p:cNvSpPr>
          <p:nvPr>
            <p:ph type="body"/>
          </p:nvPr>
        </p:nvSpPr>
        <p:spPr>
          <a:xfrm>
            <a:off x="838080" y="409824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21" name="PlaceHolder 6"/>
          <p:cNvSpPr>
            <a:spLocks noGrp="1"/>
          </p:cNvSpPr>
          <p:nvPr>
            <p:ph type="body"/>
          </p:nvPr>
        </p:nvSpPr>
        <p:spPr>
          <a:xfrm>
            <a:off x="4393440" y="409824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22" name="PlaceHolder 7"/>
          <p:cNvSpPr>
            <a:spLocks noGrp="1"/>
          </p:cNvSpPr>
          <p:nvPr>
            <p:ph type="body"/>
          </p:nvPr>
        </p:nvSpPr>
        <p:spPr>
          <a:xfrm>
            <a:off x="7949160" y="409824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30"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32" name="PlaceHolder 2"/>
          <p:cNvSpPr>
            <a:spLocks noGrp="1"/>
          </p:cNvSpPr>
          <p:nvPr>
            <p:ph type="body"/>
          </p:nvPr>
        </p:nvSpPr>
        <p:spPr>
          <a:xfrm>
            <a:off x="838080" y="1825560"/>
            <a:ext cx="10515240" cy="435096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ru-RU" sz="2800" spc="-1" strike="noStrike">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34" name="PlaceHolder 2"/>
          <p:cNvSpPr>
            <a:spLocks noGrp="1"/>
          </p:cNvSpPr>
          <p:nvPr>
            <p:ph type="body"/>
          </p:nvPr>
        </p:nvSpPr>
        <p:spPr>
          <a:xfrm>
            <a:off x="838080" y="1825560"/>
            <a:ext cx="5131080" cy="4350960"/>
          </a:xfrm>
          <a:prstGeom prst="rect">
            <a:avLst/>
          </a:prstGeom>
        </p:spPr>
        <p:txBody>
          <a:bodyPr lIns="0" rIns="0" tIns="0" bIns="0">
            <a:normAutofit/>
          </a:bodyPr>
          <a:p>
            <a:endParaRPr b="0" lang="ru-RU" sz="2800" spc="-1" strike="noStrike">
              <a:solidFill>
                <a:srgbClr val="000000"/>
              </a:solidFill>
              <a:latin typeface="Calibri"/>
            </a:endParaRPr>
          </a:p>
        </p:txBody>
      </p:sp>
      <p:sp>
        <p:nvSpPr>
          <p:cNvPr id="135" name="PlaceHolder 3"/>
          <p:cNvSpPr>
            <a:spLocks noGrp="1"/>
          </p:cNvSpPr>
          <p:nvPr>
            <p:ph type="body"/>
          </p:nvPr>
        </p:nvSpPr>
        <p:spPr>
          <a:xfrm>
            <a:off x="6226200" y="1825560"/>
            <a:ext cx="5131080" cy="435096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39" name="PlaceHolder 2"/>
          <p:cNvSpPr>
            <a:spLocks noGrp="1"/>
          </p:cNvSpPr>
          <p:nvPr>
            <p:ph type="body"/>
          </p:nvPr>
        </p:nvSpPr>
        <p:spPr>
          <a:xfrm>
            <a:off x="83808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40" name="PlaceHolder 3"/>
          <p:cNvSpPr>
            <a:spLocks noGrp="1"/>
          </p:cNvSpPr>
          <p:nvPr>
            <p:ph type="body"/>
          </p:nvPr>
        </p:nvSpPr>
        <p:spPr>
          <a:xfrm>
            <a:off x="6226200" y="1825560"/>
            <a:ext cx="5131080" cy="4350960"/>
          </a:xfrm>
          <a:prstGeom prst="rect">
            <a:avLst/>
          </a:prstGeom>
        </p:spPr>
        <p:txBody>
          <a:bodyPr lIns="0" rIns="0" tIns="0" bIns="0">
            <a:normAutofit/>
          </a:bodyPr>
          <a:p>
            <a:endParaRPr b="0" lang="ru-RU" sz="2800" spc="-1" strike="noStrike">
              <a:solidFill>
                <a:srgbClr val="000000"/>
              </a:solidFill>
              <a:latin typeface="Calibri"/>
            </a:endParaRPr>
          </a:p>
        </p:txBody>
      </p:sp>
      <p:sp>
        <p:nvSpPr>
          <p:cNvPr id="141" name="PlaceHolder 4"/>
          <p:cNvSpPr>
            <a:spLocks noGrp="1"/>
          </p:cNvSpPr>
          <p:nvPr>
            <p:ph type="body"/>
          </p:nvPr>
        </p:nvSpPr>
        <p:spPr>
          <a:xfrm>
            <a:off x="838080" y="409824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43" name="PlaceHolder 2"/>
          <p:cNvSpPr>
            <a:spLocks noGrp="1"/>
          </p:cNvSpPr>
          <p:nvPr>
            <p:ph type="body"/>
          </p:nvPr>
        </p:nvSpPr>
        <p:spPr>
          <a:xfrm>
            <a:off x="838080" y="1825560"/>
            <a:ext cx="5131080" cy="4350960"/>
          </a:xfrm>
          <a:prstGeom prst="rect">
            <a:avLst/>
          </a:prstGeom>
        </p:spPr>
        <p:txBody>
          <a:bodyPr lIns="0" rIns="0" tIns="0" bIns="0">
            <a:normAutofit/>
          </a:bodyPr>
          <a:p>
            <a:endParaRPr b="0" lang="ru-RU" sz="2800" spc="-1" strike="noStrike">
              <a:solidFill>
                <a:srgbClr val="000000"/>
              </a:solidFill>
              <a:latin typeface="Calibri"/>
            </a:endParaRPr>
          </a:p>
        </p:txBody>
      </p:sp>
      <p:sp>
        <p:nvSpPr>
          <p:cNvPr id="144" name="PlaceHolder 3"/>
          <p:cNvSpPr>
            <a:spLocks noGrp="1"/>
          </p:cNvSpPr>
          <p:nvPr>
            <p:ph type="body"/>
          </p:nvPr>
        </p:nvSpPr>
        <p:spPr>
          <a:xfrm>
            <a:off x="622620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45" name="PlaceHolder 4"/>
          <p:cNvSpPr>
            <a:spLocks noGrp="1"/>
          </p:cNvSpPr>
          <p:nvPr>
            <p:ph type="body"/>
          </p:nvPr>
        </p:nvSpPr>
        <p:spPr>
          <a:xfrm>
            <a:off x="6226200" y="409824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47" name="PlaceHolder 2"/>
          <p:cNvSpPr>
            <a:spLocks noGrp="1"/>
          </p:cNvSpPr>
          <p:nvPr>
            <p:ph type="body"/>
          </p:nvPr>
        </p:nvSpPr>
        <p:spPr>
          <a:xfrm>
            <a:off x="83808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48" name="PlaceHolder 3"/>
          <p:cNvSpPr>
            <a:spLocks noGrp="1"/>
          </p:cNvSpPr>
          <p:nvPr>
            <p:ph type="body"/>
          </p:nvPr>
        </p:nvSpPr>
        <p:spPr>
          <a:xfrm>
            <a:off x="622620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49" name="PlaceHolder 4"/>
          <p:cNvSpPr>
            <a:spLocks noGrp="1"/>
          </p:cNvSpPr>
          <p:nvPr>
            <p:ph type="body"/>
          </p:nvPr>
        </p:nvSpPr>
        <p:spPr>
          <a:xfrm>
            <a:off x="838080" y="4098240"/>
            <a:ext cx="1051524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51" name="PlaceHolder 2"/>
          <p:cNvSpPr>
            <a:spLocks noGrp="1"/>
          </p:cNvSpPr>
          <p:nvPr>
            <p:ph type="body"/>
          </p:nvPr>
        </p:nvSpPr>
        <p:spPr>
          <a:xfrm>
            <a:off x="838080" y="1825560"/>
            <a:ext cx="1051524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52" name="PlaceHolder 3"/>
          <p:cNvSpPr>
            <a:spLocks noGrp="1"/>
          </p:cNvSpPr>
          <p:nvPr>
            <p:ph type="body"/>
          </p:nvPr>
        </p:nvSpPr>
        <p:spPr>
          <a:xfrm>
            <a:off x="838080" y="4098240"/>
            <a:ext cx="1051524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54" name="PlaceHolder 2"/>
          <p:cNvSpPr>
            <a:spLocks noGrp="1"/>
          </p:cNvSpPr>
          <p:nvPr>
            <p:ph type="body"/>
          </p:nvPr>
        </p:nvSpPr>
        <p:spPr>
          <a:xfrm>
            <a:off x="83808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55" name="PlaceHolder 3"/>
          <p:cNvSpPr>
            <a:spLocks noGrp="1"/>
          </p:cNvSpPr>
          <p:nvPr>
            <p:ph type="body"/>
          </p:nvPr>
        </p:nvSpPr>
        <p:spPr>
          <a:xfrm>
            <a:off x="622620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56" name="PlaceHolder 4"/>
          <p:cNvSpPr>
            <a:spLocks noGrp="1"/>
          </p:cNvSpPr>
          <p:nvPr>
            <p:ph type="body"/>
          </p:nvPr>
        </p:nvSpPr>
        <p:spPr>
          <a:xfrm>
            <a:off x="838080" y="409824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57" name="PlaceHolder 5"/>
          <p:cNvSpPr>
            <a:spLocks noGrp="1"/>
          </p:cNvSpPr>
          <p:nvPr>
            <p:ph type="body"/>
          </p:nvPr>
        </p:nvSpPr>
        <p:spPr>
          <a:xfrm>
            <a:off x="6226200" y="409824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59" name="PlaceHolder 2"/>
          <p:cNvSpPr>
            <a:spLocks noGrp="1"/>
          </p:cNvSpPr>
          <p:nvPr>
            <p:ph type="body"/>
          </p:nvPr>
        </p:nvSpPr>
        <p:spPr>
          <a:xfrm>
            <a:off x="838080" y="182556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60" name="PlaceHolder 3"/>
          <p:cNvSpPr>
            <a:spLocks noGrp="1"/>
          </p:cNvSpPr>
          <p:nvPr>
            <p:ph type="body"/>
          </p:nvPr>
        </p:nvSpPr>
        <p:spPr>
          <a:xfrm>
            <a:off x="4393440" y="182556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61" name="PlaceHolder 4"/>
          <p:cNvSpPr>
            <a:spLocks noGrp="1"/>
          </p:cNvSpPr>
          <p:nvPr>
            <p:ph type="body"/>
          </p:nvPr>
        </p:nvSpPr>
        <p:spPr>
          <a:xfrm>
            <a:off x="7949160" y="182556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62" name="PlaceHolder 5"/>
          <p:cNvSpPr>
            <a:spLocks noGrp="1"/>
          </p:cNvSpPr>
          <p:nvPr>
            <p:ph type="body"/>
          </p:nvPr>
        </p:nvSpPr>
        <p:spPr>
          <a:xfrm>
            <a:off x="838080" y="409824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63" name="PlaceHolder 6"/>
          <p:cNvSpPr>
            <a:spLocks noGrp="1"/>
          </p:cNvSpPr>
          <p:nvPr>
            <p:ph type="body"/>
          </p:nvPr>
        </p:nvSpPr>
        <p:spPr>
          <a:xfrm>
            <a:off x="4393440" y="409824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64" name="PlaceHolder 7"/>
          <p:cNvSpPr>
            <a:spLocks noGrp="1"/>
          </p:cNvSpPr>
          <p:nvPr>
            <p:ph type="body"/>
          </p:nvPr>
        </p:nvSpPr>
        <p:spPr>
          <a:xfrm>
            <a:off x="7949160" y="4098240"/>
            <a:ext cx="338580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ru-RU" sz="2800" spc="-1" strike="noStrike">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ru-RU" sz="2800" spc="-1" strike="noStrike">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ru-RU" sz="2800" spc="-1" strike="noStrike">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ru-RU" sz="6000" spc="-1" strike="noStrike">
                <a:solidFill>
                  <a:srgbClr val="000000"/>
                </a:solidFill>
                <a:latin typeface="Calibri Light"/>
              </a:rPr>
              <a:t>О</a:t>
            </a:r>
            <a:r>
              <a:rPr b="0" lang="ru-RU" sz="6000" spc="-1" strike="noStrike">
                <a:solidFill>
                  <a:srgbClr val="000000"/>
                </a:solidFill>
                <a:latin typeface="Calibri Light"/>
              </a:rPr>
              <a:t>б</a:t>
            </a:r>
            <a:r>
              <a:rPr b="0" lang="ru-RU" sz="6000" spc="-1" strike="noStrike">
                <a:solidFill>
                  <a:srgbClr val="000000"/>
                </a:solidFill>
                <a:latin typeface="Calibri Light"/>
              </a:rPr>
              <a:t>р</a:t>
            </a:r>
            <a:r>
              <a:rPr b="0" lang="ru-RU" sz="6000" spc="-1" strike="noStrike">
                <a:solidFill>
                  <a:srgbClr val="000000"/>
                </a:solidFill>
                <a:latin typeface="Calibri Light"/>
              </a:rPr>
              <a:t>а</a:t>
            </a:r>
            <a:r>
              <a:rPr b="0" lang="ru-RU" sz="6000" spc="-1" strike="noStrike">
                <a:solidFill>
                  <a:srgbClr val="000000"/>
                </a:solidFill>
                <a:latin typeface="Calibri Light"/>
              </a:rPr>
              <a:t>з</a:t>
            </a:r>
            <a:r>
              <a:rPr b="0" lang="ru-RU" sz="6000" spc="-1" strike="noStrike">
                <a:solidFill>
                  <a:srgbClr val="000000"/>
                </a:solidFill>
                <a:latin typeface="Calibri Light"/>
              </a:rPr>
              <a:t>е</a:t>
            </a:r>
            <a:r>
              <a:rPr b="0" lang="ru-RU" sz="6000" spc="-1" strike="noStrike">
                <a:solidFill>
                  <a:srgbClr val="000000"/>
                </a:solidFill>
                <a:latin typeface="Calibri Light"/>
              </a:rPr>
              <a:t>ц</a:t>
            </a:r>
            <a:r>
              <a:rPr b="0" lang="ru-RU" sz="6000" spc="-1" strike="noStrike">
                <a:solidFill>
                  <a:srgbClr val="000000"/>
                </a:solidFill>
                <a:latin typeface="Calibri Light"/>
              </a:rPr>
              <a:t> </a:t>
            </a:r>
            <a:r>
              <a:rPr b="0" lang="ru-RU" sz="6000" spc="-1" strike="noStrike">
                <a:solidFill>
                  <a:srgbClr val="000000"/>
                </a:solidFill>
                <a:latin typeface="Calibri Light"/>
              </a:rPr>
              <a:t>з</a:t>
            </a:r>
            <a:r>
              <a:rPr b="0" lang="ru-RU" sz="6000" spc="-1" strike="noStrike">
                <a:solidFill>
                  <a:srgbClr val="000000"/>
                </a:solidFill>
                <a:latin typeface="Calibri Light"/>
              </a:rPr>
              <a:t>а</a:t>
            </a:r>
            <a:r>
              <a:rPr b="0" lang="ru-RU" sz="6000" spc="-1" strike="noStrike">
                <a:solidFill>
                  <a:srgbClr val="000000"/>
                </a:solidFill>
                <a:latin typeface="Calibri Light"/>
              </a:rPr>
              <a:t>г</a:t>
            </a:r>
            <a:r>
              <a:rPr b="0" lang="ru-RU" sz="6000" spc="-1" strike="noStrike">
                <a:solidFill>
                  <a:srgbClr val="000000"/>
                </a:solidFill>
                <a:latin typeface="Calibri Light"/>
              </a:rPr>
              <a:t>о</a:t>
            </a:r>
            <a:r>
              <a:rPr b="0" lang="ru-RU" sz="6000" spc="-1" strike="noStrike">
                <a:solidFill>
                  <a:srgbClr val="000000"/>
                </a:solidFill>
                <a:latin typeface="Calibri Light"/>
              </a:rPr>
              <a:t>л</a:t>
            </a:r>
            <a:r>
              <a:rPr b="0" lang="ru-RU" sz="6000" spc="-1" strike="noStrike">
                <a:solidFill>
                  <a:srgbClr val="000000"/>
                </a:solidFill>
                <a:latin typeface="Calibri Light"/>
              </a:rPr>
              <a:t>о</a:t>
            </a:r>
            <a:r>
              <a:rPr b="0" lang="ru-RU" sz="6000" spc="-1" strike="noStrike">
                <a:solidFill>
                  <a:srgbClr val="000000"/>
                </a:solidFill>
                <a:latin typeface="Calibri Light"/>
              </a:rPr>
              <a:t>в</a:t>
            </a:r>
            <a:r>
              <a:rPr b="0" lang="ru-RU" sz="6000" spc="-1" strike="noStrike">
                <a:solidFill>
                  <a:srgbClr val="000000"/>
                </a:solidFill>
                <a:latin typeface="Calibri Light"/>
              </a:rPr>
              <a:t>к</a:t>
            </a:r>
            <a:r>
              <a:rPr b="0" lang="ru-RU" sz="6000" spc="-1" strike="noStrike">
                <a:solidFill>
                  <a:srgbClr val="000000"/>
                </a:solidFill>
                <a:latin typeface="Calibri Light"/>
              </a:rPr>
              <a:t>а</a:t>
            </a:r>
            <a:endParaRPr b="0" lang="ru-RU"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4E36B0A0-CD75-4D52-ABA5-35884BB58383}" type="datetime">
              <a:rPr b="0" lang="ru-RU" sz="1200" spc="-1" strike="noStrike">
                <a:solidFill>
                  <a:srgbClr val="8b8b8b"/>
                </a:solidFill>
                <a:latin typeface="Calibri"/>
              </a:rPr>
              <a:t>15.4.21</a:t>
            </a:fld>
            <a:endParaRPr b="0" lang="ru-RU"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ru-RU"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0FEED6CC-C1EA-41D7-9BA3-160887C20FC7}" type="slidenum">
              <a:rPr b="0" lang="ru-RU" sz="1200" spc="-1" strike="noStrike">
                <a:solidFill>
                  <a:srgbClr val="8b8b8b"/>
                </a:solidFill>
                <a:latin typeface="Calibri"/>
              </a:rPr>
              <a:t>4</a:t>
            </a:fld>
            <a:endParaRPr b="0" lang="ru-RU"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800" spc="-1" strike="noStrike">
                <a:solidFill>
                  <a:srgbClr val="000000"/>
                </a:solidFill>
                <a:latin typeface="Calibri"/>
              </a:rPr>
              <a:t>Для правки структуры </a:t>
            </a:r>
            <a:r>
              <a:rPr b="0" lang="ru-RU" sz="2800" spc="-1" strike="noStrike">
                <a:solidFill>
                  <a:srgbClr val="000000"/>
                </a:solidFill>
                <a:latin typeface="Calibri"/>
              </a:rPr>
              <a:t>щёлкните мышью</a:t>
            </a:r>
            <a:endParaRPr b="0" lang="ru-RU"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ru-RU" sz="2000" spc="-1" strike="noStrike">
                <a:solidFill>
                  <a:srgbClr val="000000"/>
                </a:solidFill>
                <a:latin typeface="Calibri"/>
              </a:rPr>
              <a:t>Второй уровень структуры</a:t>
            </a:r>
            <a:endParaRPr b="0" lang="ru-RU"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Calibri"/>
              </a:rPr>
              <a:t>Третий уровень структуры</a:t>
            </a:r>
            <a:endParaRPr b="0" lang="ru-RU"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Calibri"/>
              </a:rPr>
              <a:t>Четвёртый уровень структуры</a:t>
            </a:r>
            <a:endParaRPr b="0" lang="ru-RU"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Calibri"/>
              </a:rPr>
              <a:t>Пятый уровень структуры</a:t>
            </a:r>
            <a:endParaRPr b="0" lang="ru-RU"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Calibri"/>
              </a:rPr>
              <a:t>Шестой уровень </a:t>
            </a:r>
            <a:r>
              <a:rPr b="0" lang="ru-RU" sz="2000" spc="-1" strike="noStrike">
                <a:solidFill>
                  <a:srgbClr val="000000"/>
                </a:solidFill>
                <a:latin typeface="Calibri"/>
              </a:rPr>
              <a:t>структуры</a:t>
            </a:r>
            <a:endParaRPr b="0" lang="ru-RU"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Calibri"/>
              </a:rPr>
              <a:t>Седьмой уровень </a:t>
            </a:r>
            <a:r>
              <a:rPr b="0" lang="ru-RU" sz="2000" spc="-1" strike="noStrike">
                <a:solidFill>
                  <a:srgbClr val="000000"/>
                </a:solidFill>
                <a:latin typeface="Calibri"/>
              </a:rPr>
              <a:t>структуры</a:t>
            </a:r>
            <a:endParaRPr b="0" lang="ru-RU"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ru-RU" sz="4400" spc="-1" strike="noStrike">
                <a:solidFill>
                  <a:srgbClr val="000000"/>
                </a:solidFill>
                <a:latin typeface="Calibri Light"/>
              </a:rPr>
              <a:t>Образец заголовка</a:t>
            </a:r>
            <a:endParaRPr b="0" lang="ru-RU"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Образец текста</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Второй уровень</a:t>
            </a:r>
            <a:endParaRPr b="0" lang="ru-RU"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Третий уровень</a:t>
            </a:r>
            <a:endParaRPr b="0" lang="ru-RU"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ru-RU" sz="1800" spc="-1" strike="noStrike">
                <a:solidFill>
                  <a:srgbClr val="000000"/>
                </a:solidFill>
                <a:latin typeface="Calibri"/>
              </a:rPr>
              <a:t>Четвертый уровень</a:t>
            </a:r>
            <a:endParaRPr b="0" lang="ru-RU"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ru-RU" sz="1800" spc="-1" strike="noStrike">
                <a:solidFill>
                  <a:srgbClr val="000000"/>
                </a:solidFill>
                <a:latin typeface="Calibri"/>
              </a:rPr>
              <a:t>Пятый уровень</a:t>
            </a:r>
            <a:endParaRPr b="0" lang="ru-RU"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EA70E1B2-99C7-42FC-AF74-124189222213}" type="datetime">
              <a:rPr b="0" lang="ru-RU" sz="1200" spc="-1" strike="noStrike">
                <a:solidFill>
                  <a:srgbClr val="8b8b8b"/>
                </a:solidFill>
                <a:latin typeface="Calibri"/>
              </a:rPr>
              <a:t>15.4.21</a:t>
            </a:fld>
            <a:endParaRPr b="0" lang="ru-RU"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ru-RU"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B6AFFB38-AB88-4E5F-9703-3C671865C05D}" type="slidenum">
              <a:rPr b="0" lang="ru-RU" sz="1200" spc="-1" strike="noStrike">
                <a:solidFill>
                  <a:srgbClr val="8b8b8b"/>
                </a:solidFill>
                <a:latin typeface="Calibri"/>
              </a:rPr>
              <a:t>&lt;номер&gt;</a:t>
            </a:fld>
            <a:endParaRPr b="0" lang="ru-RU"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1960" y="1709640"/>
            <a:ext cx="10515240" cy="2852280"/>
          </a:xfrm>
          <a:prstGeom prst="rect">
            <a:avLst/>
          </a:prstGeom>
        </p:spPr>
        <p:txBody>
          <a:bodyPr anchor="b">
            <a:noAutofit/>
          </a:bodyPr>
          <a:p>
            <a:pPr>
              <a:lnSpc>
                <a:spcPct val="90000"/>
              </a:lnSpc>
            </a:pPr>
            <a:r>
              <a:rPr b="0" lang="ru-RU" sz="6000" spc="-1" strike="noStrike">
                <a:solidFill>
                  <a:srgbClr val="000000"/>
                </a:solidFill>
                <a:latin typeface="Calibri Light"/>
              </a:rPr>
              <a:t>О</a:t>
            </a:r>
            <a:r>
              <a:rPr b="0" lang="ru-RU" sz="6000" spc="-1" strike="noStrike">
                <a:solidFill>
                  <a:srgbClr val="000000"/>
                </a:solidFill>
                <a:latin typeface="Calibri Light"/>
              </a:rPr>
              <a:t>б</a:t>
            </a:r>
            <a:r>
              <a:rPr b="0" lang="ru-RU" sz="6000" spc="-1" strike="noStrike">
                <a:solidFill>
                  <a:srgbClr val="000000"/>
                </a:solidFill>
                <a:latin typeface="Calibri Light"/>
              </a:rPr>
              <a:t>р</a:t>
            </a:r>
            <a:r>
              <a:rPr b="0" lang="ru-RU" sz="6000" spc="-1" strike="noStrike">
                <a:solidFill>
                  <a:srgbClr val="000000"/>
                </a:solidFill>
                <a:latin typeface="Calibri Light"/>
              </a:rPr>
              <a:t>а</a:t>
            </a:r>
            <a:r>
              <a:rPr b="0" lang="ru-RU" sz="6000" spc="-1" strike="noStrike">
                <a:solidFill>
                  <a:srgbClr val="000000"/>
                </a:solidFill>
                <a:latin typeface="Calibri Light"/>
              </a:rPr>
              <a:t>з</a:t>
            </a:r>
            <a:r>
              <a:rPr b="0" lang="ru-RU" sz="6000" spc="-1" strike="noStrike">
                <a:solidFill>
                  <a:srgbClr val="000000"/>
                </a:solidFill>
                <a:latin typeface="Calibri Light"/>
              </a:rPr>
              <a:t>е</a:t>
            </a:r>
            <a:r>
              <a:rPr b="0" lang="ru-RU" sz="6000" spc="-1" strike="noStrike">
                <a:solidFill>
                  <a:srgbClr val="000000"/>
                </a:solidFill>
                <a:latin typeface="Calibri Light"/>
              </a:rPr>
              <a:t>ц</a:t>
            </a:r>
            <a:r>
              <a:rPr b="0" lang="ru-RU" sz="6000" spc="-1" strike="noStrike">
                <a:solidFill>
                  <a:srgbClr val="000000"/>
                </a:solidFill>
                <a:latin typeface="Calibri Light"/>
              </a:rPr>
              <a:t> </a:t>
            </a:r>
            <a:r>
              <a:rPr b="0" lang="ru-RU" sz="6000" spc="-1" strike="noStrike">
                <a:solidFill>
                  <a:srgbClr val="000000"/>
                </a:solidFill>
                <a:latin typeface="Calibri Light"/>
              </a:rPr>
              <a:t>з</a:t>
            </a:r>
            <a:r>
              <a:rPr b="0" lang="ru-RU" sz="6000" spc="-1" strike="noStrike">
                <a:solidFill>
                  <a:srgbClr val="000000"/>
                </a:solidFill>
                <a:latin typeface="Calibri Light"/>
              </a:rPr>
              <a:t>а</a:t>
            </a:r>
            <a:r>
              <a:rPr b="0" lang="ru-RU" sz="6000" spc="-1" strike="noStrike">
                <a:solidFill>
                  <a:srgbClr val="000000"/>
                </a:solidFill>
                <a:latin typeface="Calibri Light"/>
              </a:rPr>
              <a:t>г</a:t>
            </a:r>
            <a:r>
              <a:rPr b="0" lang="ru-RU" sz="6000" spc="-1" strike="noStrike">
                <a:solidFill>
                  <a:srgbClr val="000000"/>
                </a:solidFill>
                <a:latin typeface="Calibri Light"/>
              </a:rPr>
              <a:t>о</a:t>
            </a:r>
            <a:r>
              <a:rPr b="0" lang="ru-RU" sz="6000" spc="-1" strike="noStrike">
                <a:solidFill>
                  <a:srgbClr val="000000"/>
                </a:solidFill>
                <a:latin typeface="Calibri Light"/>
              </a:rPr>
              <a:t>л</a:t>
            </a:r>
            <a:r>
              <a:rPr b="0" lang="ru-RU" sz="6000" spc="-1" strike="noStrike">
                <a:solidFill>
                  <a:srgbClr val="000000"/>
                </a:solidFill>
                <a:latin typeface="Calibri Light"/>
              </a:rPr>
              <a:t>о</a:t>
            </a:r>
            <a:r>
              <a:rPr b="0" lang="ru-RU" sz="6000" spc="-1" strike="noStrike">
                <a:solidFill>
                  <a:srgbClr val="000000"/>
                </a:solidFill>
                <a:latin typeface="Calibri Light"/>
              </a:rPr>
              <a:t>в</a:t>
            </a:r>
            <a:r>
              <a:rPr b="0" lang="ru-RU" sz="6000" spc="-1" strike="noStrike">
                <a:solidFill>
                  <a:srgbClr val="000000"/>
                </a:solidFill>
                <a:latin typeface="Calibri Light"/>
              </a:rPr>
              <a:t>к</a:t>
            </a:r>
            <a:r>
              <a:rPr b="0" lang="ru-RU" sz="6000" spc="-1" strike="noStrike">
                <a:solidFill>
                  <a:srgbClr val="000000"/>
                </a:solidFill>
                <a:latin typeface="Calibri Light"/>
              </a:rPr>
              <a:t>а</a:t>
            </a:r>
            <a:endParaRPr b="0" lang="ru-RU" sz="6000" spc="-1" strike="noStrike">
              <a:solidFill>
                <a:srgbClr val="000000"/>
              </a:solidFill>
              <a:latin typeface="Calibri"/>
            </a:endParaRPr>
          </a:p>
        </p:txBody>
      </p:sp>
      <p:sp>
        <p:nvSpPr>
          <p:cNvPr id="83" name="PlaceHolder 2"/>
          <p:cNvSpPr>
            <a:spLocks noGrp="1"/>
          </p:cNvSpPr>
          <p:nvPr>
            <p:ph type="body"/>
          </p:nvPr>
        </p:nvSpPr>
        <p:spPr>
          <a:xfrm>
            <a:off x="831960" y="4589640"/>
            <a:ext cx="10515240" cy="1499760"/>
          </a:xfrm>
          <a:prstGeom prst="rect">
            <a:avLst/>
          </a:prstGeom>
        </p:spPr>
        <p:txBody>
          <a:bodyPr>
            <a:noAutofit/>
          </a:bodyPr>
          <a:p>
            <a:pPr>
              <a:lnSpc>
                <a:spcPct val="90000"/>
              </a:lnSpc>
              <a:spcBef>
                <a:spcPts val="1001"/>
              </a:spcBef>
              <a:tabLst>
                <a:tab algn="l" pos="0"/>
              </a:tabLst>
            </a:pPr>
            <a:r>
              <a:rPr b="0" lang="ru-RU" sz="2400" spc="-1" strike="noStrike">
                <a:solidFill>
                  <a:srgbClr val="8b8b8b"/>
                </a:solidFill>
                <a:latin typeface="Calibri"/>
              </a:rPr>
              <a:t>Образец текста</a:t>
            </a:r>
            <a:endParaRPr b="0" lang="ru-RU" sz="2400" spc="-1" strike="noStrike">
              <a:solidFill>
                <a:srgbClr val="000000"/>
              </a:solidFill>
              <a:latin typeface="Calibri"/>
            </a:endParaRPr>
          </a:p>
        </p:txBody>
      </p:sp>
      <p:sp>
        <p:nvSpPr>
          <p:cNvPr id="84"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BB5F7912-6044-4618-AE95-1939F425CCDD}" type="datetime">
              <a:rPr b="0" lang="ru-RU" sz="1200" spc="-1" strike="noStrike">
                <a:solidFill>
                  <a:srgbClr val="8b8b8b"/>
                </a:solidFill>
                <a:latin typeface="Calibri"/>
              </a:rPr>
              <a:t>15.4.21</a:t>
            </a:fld>
            <a:endParaRPr b="0" lang="ru-RU" sz="1200" spc="-1" strike="noStrike">
              <a:latin typeface="Times New Roman"/>
            </a:endParaRPr>
          </a:p>
        </p:txBody>
      </p:sp>
      <p:sp>
        <p:nvSpPr>
          <p:cNvPr id="85" name="PlaceHolder 4"/>
          <p:cNvSpPr>
            <a:spLocks noGrp="1"/>
          </p:cNvSpPr>
          <p:nvPr>
            <p:ph type="ftr"/>
          </p:nvPr>
        </p:nvSpPr>
        <p:spPr>
          <a:xfrm>
            <a:off x="4038480" y="6356520"/>
            <a:ext cx="4114440" cy="364680"/>
          </a:xfrm>
          <a:prstGeom prst="rect">
            <a:avLst/>
          </a:prstGeom>
        </p:spPr>
        <p:txBody>
          <a:bodyPr anchor="ctr">
            <a:noAutofit/>
          </a:bodyPr>
          <a:p>
            <a:endParaRPr b="0" lang="ru-RU" sz="2400" spc="-1" strike="noStrike">
              <a:latin typeface="Times New Roman"/>
            </a:endParaRPr>
          </a:p>
        </p:txBody>
      </p:sp>
      <p:sp>
        <p:nvSpPr>
          <p:cNvPr id="86"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E61472E1-0A5C-4103-8C96-7E0548359363}" type="slidenum">
              <a:rPr b="0" lang="ru-RU" sz="1200" spc="-1" strike="noStrike">
                <a:solidFill>
                  <a:srgbClr val="8b8b8b"/>
                </a:solidFill>
                <a:latin typeface="Calibri"/>
              </a:rPr>
              <a:t>&lt;номер&gt;</a:t>
            </a:fld>
            <a:endParaRPr b="0" lang="ru-RU"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839880" y="457200"/>
            <a:ext cx="3931920" cy="1599840"/>
          </a:xfrm>
          <a:prstGeom prst="rect">
            <a:avLst/>
          </a:prstGeom>
        </p:spPr>
        <p:txBody>
          <a:bodyPr anchor="b">
            <a:noAutofit/>
          </a:bodyPr>
          <a:p>
            <a:pPr>
              <a:lnSpc>
                <a:spcPct val="90000"/>
              </a:lnSpc>
            </a:pPr>
            <a:r>
              <a:rPr b="0" lang="ru-RU" sz="3200" spc="-1" strike="noStrike">
                <a:solidFill>
                  <a:srgbClr val="000000"/>
                </a:solidFill>
                <a:latin typeface="Calibri Light"/>
              </a:rPr>
              <a:t>О</a:t>
            </a:r>
            <a:r>
              <a:rPr b="0" lang="ru-RU" sz="3200" spc="-1" strike="noStrike">
                <a:solidFill>
                  <a:srgbClr val="000000"/>
                </a:solidFill>
                <a:latin typeface="Calibri Light"/>
              </a:rPr>
              <a:t>б</a:t>
            </a:r>
            <a:r>
              <a:rPr b="0" lang="ru-RU" sz="3200" spc="-1" strike="noStrike">
                <a:solidFill>
                  <a:srgbClr val="000000"/>
                </a:solidFill>
                <a:latin typeface="Calibri Light"/>
              </a:rPr>
              <a:t>р</a:t>
            </a:r>
            <a:r>
              <a:rPr b="0" lang="ru-RU" sz="3200" spc="-1" strike="noStrike">
                <a:solidFill>
                  <a:srgbClr val="000000"/>
                </a:solidFill>
                <a:latin typeface="Calibri Light"/>
              </a:rPr>
              <a:t>а</a:t>
            </a:r>
            <a:r>
              <a:rPr b="0" lang="ru-RU" sz="3200" spc="-1" strike="noStrike">
                <a:solidFill>
                  <a:srgbClr val="000000"/>
                </a:solidFill>
                <a:latin typeface="Calibri Light"/>
              </a:rPr>
              <a:t>з</a:t>
            </a:r>
            <a:r>
              <a:rPr b="0" lang="ru-RU" sz="3200" spc="-1" strike="noStrike">
                <a:solidFill>
                  <a:srgbClr val="000000"/>
                </a:solidFill>
                <a:latin typeface="Calibri Light"/>
              </a:rPr>
              <a:t>е</a:t>
            </a:r>
            <a:r>
              <a:rPr b="0" lang="ru-RU" sz="3200" spc="-1" strike="noStrike">
                <a:solidFill>
                  <a:srgbClr val="000000"/>
                </a:solidFill>
                <a:latin typeface="Calibri Light"/>
              </a:rPr>
              <a:t>ц</a:t>
            </a:r>
            <a:r>
              <a:rPr b="0" lang="ru-RU" sz="3200" spc="-1" strike="noStrike">
                <a:solidFill>
                  <a:srgbClr val="000000"/>
                </a:solidFill>
                <a:latin typeface="Calibri Light"/>
              </a:rPr>
              <a:t> </a:t>
            </a:r>
            <a:r>
              <a:rPr b="0" lang="ru-RU" sz="3200" spc="-1" strike="noStrike">
                <a:solidFill>
                  <a:srgbClr val="000000"/>
                </a:solidFill>
                <a:latin typeface="Calibri Light"/>
              </a:rPr>
              <a:t>з</a:t>
            </a:r>
            <a:r>
              <a:rPr b="0" lang="ru-RU" sz="3200" spc="-1" strike="noStrike">
                <a:solidFill>
                  <a:srgbClr val="000000"/>
                </a:solidFill>
                <a:latin typeface="Calibri Light"/>
              </a:rPr>
              <a:t>а</a:t>
            </a:r>
            <a:r>
              <a:rPr b="0" lang="ru-RU" sz="3200" spc="-1" strike="noStrike">
                <a:solidFill>
                  <a:srgbClr val="000000"/>
                </a:solidFill>
                <a:latin typeface="Calibri Light"/>
              </a:rPr>
              <a:t>г</a:t>
            </a:r>
            <a:r>
              <a:rPr b="0" lang="ru-RU" sz="3200" spc="-1" strike="noStrike">
                <a:solidFill>
                  <a:srgbClr val="000000"/>
                </a:solidFill>
                <a:latin typeface="Calibri Light"/>
              </a:rPr>
              <a:t>о</a:t>
            </a:r>
            <a:r>
              <a:rPr b="0" lang="ru-RU" sz="3200" spc="-1" strike="noStrike">
                <a:solidFill>
                  <a:srgbClr val="000000"/>
                </a:solidFill>
                <a:latin typeface="Calibri Light"/>
              </a:rPr>
              <a:t>л</a:t>
            </a:r>
            <a:r>
              <a:rPr b="0" lang="ru-RU" sz="3200" spc="-1" strike="noStrike">
                <a:solidFill>
                  <a:srgbClr val="000000"/>
                </a:solidFill>
                <a:latin typeface="Calibri Light"/>
              </a:rPr>
              <a:t>о</a:t>
            </a:r>
            <a:r>
              <a:rPr b="0" lang="ru-RU" sz="3200" spc="-1" strike="noStrike">
                <a:solidFill>
                  <a:srgbClr val="000000"/>
                </a:solidFill>
                <a:latin typeface="Calibri Light"/>
              </a:rPr>
              <a:t>в</a:t>
            </a:r>
            <a:r>
              <a:rPr b="0" lang="ru-RU" sz="3200" spc="-1" strike="noStrike">
                <a:solidFill>
                  <a:srgbClr val="000000"/>
                </a:solidFill>
                <a:latin typeface="Calibri Light"/>
              </a:rPr>
              <a:t>к</a:t>
            </a:r>
            <a:r>
              <a:rPr b="0" lang="ru-RU" sz="3200" spc="-1" strike="noStrike">
                <a:solidFill>
                  <a:srgbClr val="000000"/>
                </a:solidFill>
                <a:latin typeface="Calibri Light"/>
              </a:rPr>
              <a:t>а</a:t>
            </a:r>
            <a:endParaRPr b="0" lang="ru-RU" sz="3200" spc="-1" strike="noStrike">
              <a:solidFill>
                <a:srgbClr val="000000"/>
              </a:solidFill>
              <a:latin typeface="Calibri"/>
            </a:endParaRPr>
          </a:p>
        </p:txBody>
      </p:sp>
      <p:sp>
        <p:nvSpPr>
          <p:cNvPr id="124" name="PlaceHolder 2"/>
          <p:cNvSpPr>
            <a:spLocks noGrp="1"/>
          </p:cNvSpPr>
          <p:nvPr>
            <p:ph type="body"/>
          </p:nvPr>
        </p:nvSpPr>
        <p:spPr>
          <a:xfrm>
            <a:off x="5183280" y="987480"/>
            <a:ext cx="6171840" cy="4873320"/>
          </a:xfrm>
          <a:prstGeom prst="rect">
            <a:avLst/>
          </a:prstGeom>
        </p:spPr>
        <p:txBody>
          <a:bodyPr lIns="90000" rIns="90000" tIns="45000" bIns="45000">
            <a:no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Calibri"/>
              </a:rPr>
              <a:t>Для правки структуры </a:t>
            </a:r>
            <a:r>
              <a:rPr b="0" lang="ru-RU" sz="3200" spc="-1" strike="noStrike">
                <a:solidFill>
                  <a:srgbClr val="000000"/>
                </a:solidFill>
                <a:latin typeface="Calibri"/>
              </a:rPr>
              <a:t>щёлкните мышью</a:t>
            </a:r>
            <a:endParaRPr b="0" lang="ru-RU"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ru-RU" sz="3200" spc="-1" strike="noStrike">
                <a:solidFill>
                  <a:srgbClr val="000000"/>
                </a:solidFill>
                <a:latin typeface="Calibri"/>
              </a:rPr>
              <a:t>Второй уровень </a:t>
            </a:r>
            <a:r>
              <a:rPr b="0" lang="ru-RU" sz="3200" spc="-1" strike="noStrike">
                <a:solidFill>
                  <a:srgbClr val="000000"/>
                </a:solidFill>
                <a:latin typeface="Calibri"/>
              </a:rPr>
              <a:t>структуры</a:t>
            </a:r>
            <a:endParaRPr b="0" lang="ru-RU" sz="32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ru-RU" sz="3200" spc="-1" strike="noStrike">
                <a:solidFill>
                  <a:srgbClr val="000000"/>
                </a:solidFill>
                <a:latin typeface="Calibri"/>
              </a:rPr>
              <a:t>Третий уровень </a:t>
            </a:r>
            <a:r>
              <a:rPr b="0" lang="ru-RU" sz="3200" spc="-1" strike="noStrike">
                <a:solidFill>
                  <a:srgbClr val="000000"/>
                </a:solidFill>
                <a:latin typeface="Calibri"/>
              </a:rPr>
              <a:t>структуры</a:t>
            </a:r>
            <a:endParaRPr b="0" lang="ru-RU" sz="32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ru-RU" sz="3200" spc="-1" strike="noStrike">
                <a:solidFill>
                  <a:srgbClr val="000000"/>
                </a:solidFill>
                <a:latin typeface="Calibri"/>
              </a:rPr>
              <a:t>Четвёртый уровень </a:t>
            </a:r>
            <a:r>
              <a:rPr b="0" lang="ru-RU" sz="3200" spc="-1" strike="noStrike">
                <a:solidFill>
                  <a:srgbClr val="000000"/>
                </a:solidFill>
                <a:latin typeface="Calibri"/>
              </a:rPr>
              <a:t>структуры</a:t>
            </a:r>
            <a:endParaRPr b="0" lang="ru-RU" sz="32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ru-RU" sz="3200" spc="-1" strike="noStrike">
                <a:solidFill>
                  <a:srgbClr val="000000"/>
                </a:solidFill>
                <a:latin typeface="Calibri"/>
              </a:rPr>
              <a:t>Пятый уровень </a:t>
            </a:r>
            <a:r>
              <a:rPr b="0" lang="ru-RU" sz="3200" spc="-1" strike="noStrike">
                <a:solidFill>
                  <a:srgbClr val="000000"/>
                </a:solidFill>
                <a:latin typeface="Calibri"/>
              </a:rPr>
              <a:t>структуры</a:t>
            </a:r>
            <a:endParaRPr b="0" lang="ru-RU" sz="32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ru-RU" sz="3200" spc="-1" strike="noStrike">
                <a:solidFill>
                  <a:srgbClr val="000000"/>
                </a:solidFill>
                <a:latin typeface="Calibri"/>
              </a:rPr>
              <a:t>Шестой </a:t>
            </a:r>
            <a:r>
              <a:rPr b="0" lang="ru-RU" sz="3200" spc="-1" strike="noStrike">
                <a:solidFill>
                  <a:srgbClr val="000000"/>
                </a:solidFill>
                <a:latin typeface="Calibri"/>
              </a:rPr>
              <a:t>уровень </a:t>
            </a:r>
            <a:r>
              <a:rPr b="0" lang="ru-RU" sz="3200" spc="-1" strike="noStrike">
                <a:solidFill>
                  <a:srgbClr val="000000"/>
                </a:solidFill>
                <a:latin typeface="Calibri"/>
              </a:rPr>
              <a:t>структуры</a:t>
            </a:r>
            <a:endParaRPr b="0" lang="ru-RU" sz="32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ru-RU" sz="3200" spc="-1" strike="noStrike">
                <a:solidFill>
                  <a:srgbClr val="000000"/>
                </a:solidFill>
                <a:latin typeface="Calibri"/>
              </a:rPr>
              <a:t>Седьмой </a:t>
            </a:r>
            <a:r>
              <a:rPr b="0" lang="ru-RU" sz="3200" spc="-1" strike="noStrike">
                <a:solidFill>
                  <a:srgbClr val="000000"/>
                </a:solidFill>
                <a:latin typeface="Calibri"/>
              </a:rPr>
              <a:t>уровень </a:t>
            </a:r>
            <a:r>
              <a:rPr b="0" lang="ru-RU" sz="3200" spc="-1" strike="noStrike">
                <a:solidFill>
                  <a:srgbClr val="000000"/>
                </a:solidFill>
                <a:latin typeface="Calibri"/>
              </a:rPr>
              <a:t>структуры</a:t>
            </a:r>
            <a:endParaRPr b="0" lang="ru-RU" sz="3200" spc="-1" strike="noStrike">
              <a:solidFill>
                <a:srgbClr val="000000"/>
              </a:solidFill>
              <a:latin typeface="Calibri"/>
            </a:endParaRPr>
          </a:p>
        </p:txBody>
      </p:sp>
      <p:sp>
        <p:nvSpPr>
          <p:cNvPr id="125" name="PlaceHolder 3"/>
          <p:cNvSpPr>
            <a:spLocks noGrp="1"/>
          </p:cNvSpPr>
          <p:nvPr>
            <p:ph type="body"/>
          </p:nvPr>
        </p:nvSpPr>
        <p:spPr>
          <a:xfrm>
            <a:off x="839880" y="2057400"/>
            <a:ext cx="3931920" cy="3811320"/>
          </a:xfrm>
          <a:prstGeom prst="rect">
            <a:avLst/>
          </a:prstGeom>
        </p:spPr>
        <p:txBody>
          <a:bodyPr>
            <a:noAutofit/>
          </a:bodyPr>
          <a:p>
            <a:pPr>
              <a:lnSpc>
                <a:spcPct val="90000"/>
              </a:lnSpc>
              <a:spcBef>
                <a:spcPts val="1001"/>
              </a:spcBef>
              <a:tabLst>
                <a:tab algn="l" pos="0"/>
              </a:tabLst>
            </a:pPr>
            <a:r>
              <a:rPr b="0" lang="ru-RU" sz="1600" spc="-1" strike="noStrike">
                <a:solidFill>
                  <a:srgbClr val="000000"/>
                </a:solidFill>
                <a:latin typeface="Calibri"/>
              </a:rPr>
              <a:t>Образец текста</a:t>
            </a:r>
            <a:endParaRPr b="0" lang="ru-RU" sz="1600" spc="-1" strike="noStrike">
              <a:solidFill>
                <a:srgbClr val="000000"/>
              </a:solidFill>
              <a:latin typeface="Calibri"/>
            </a:endParaRPr>
          </a:p>
        </p:txBody>
      </p:sp>
      <p:sp>
        <p:nvSpPr>
          <p:cNvPr id="126" name="PlaceHolder 4"/>
          <p:cNvSpPr>
            <a:spLocks noGrp="1"/>
          </p:cNvSpPr>
          <p:nvPr>
            <p:ph type="dt"/>
          </p:nvPr>
        </p:nvSpPr>
        <p:spPr>
          <a:xfrm>
            <a:off x="838080" y="6356520"/>
            <a:ext cx="2742840" cy="364680"/>
          </a:xfrm>
          <a:prstGeom prst="rect">
            <a:avLst/>
          </a:prstGeom>
        </p:spPr>
        <p:txBody>
          <a:bodyPr anchor="ctr">
            <a:noAutofit/>
          </a:bodyPr>
          <a:p>
            <a:pPr>
              <a:lnSpc>
                <a:spcPct val="100000"/>
              </a:lnSpc>
            </a:pPr>
            <a:fld id="{E05C43FC-6E88-4527-BD67-207E5C6AB819}" type="datetime">
              <a:rPr b="0" lang="ru-RU" sz="1200" spc="-1" strike="noStrike">
                <a:solidFill>
                  <a:srgbClr val="8b8b8b"/>
                </a:solidFill>
                <a:latin typeface="Calibri"/>
              </a:rPr>
              <a:t>15.4.21</a:t>
            </a:fld>
            <a:endParaRPr b="0" lang="ru-RU" sz="1200" spc="-1" strike="noStrike">
              <a:latin typeface="Times New Roman"/>
            </a:endParaRPr>
          </a:p>
        </p:txBody>
      </p:sp>
      <p:sp>
        <p:nvSpPr>
          <p:cNvPr id="127" name="PlaceHolder 5"/>
          <p:cNvSpPr>
            <a:spLocks noGrp="1"/>
          </p:cNvSpPr>
          <p:nvPr>
            <p:ph type="ftr"/>
          </p:nvPr>
        </p:nvSpPr>
        <p:spPr>
          <a:xfrm>
            <a:off x="4038480" y="6356520"/>
            <a:ext cx="4114440" cy="364680"/>
          </a:xfrm>
          <a:prstGeom prst="rect">
            <a:avLst/>
          </a:prstGeom>
        </p:spPr>
        <p:txBody>
          <a:bodyPr anchor="ctr">
            <a:noAutofit/>
          </a:bodyPr>
          <a:p>
            <a:endParaRPr b="0" lang="ru-RU" sz="2400" spc="-1" strike="noStrike">
              <a:latin typeface="Times New Roman"/>
            </a:endParaRPr>
          </a:p>
        </p:txBody>
      </p:sp>
      <p:sp>
        <p:nvSpPr>
          <p:cNvPr id="128" name="PlaceHolder 6"/>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E2C14CC6-3DDB-4F11-B7AE-D031ADE345F8}" type="slidenum">
              <a:rPr b="0" lang="ru-RU" sz="1200" spc="-1" strike="noStrike">
                <a:solidFill>
                  <a:srgbClr val="8b8b8b"/>
                </a:solidFill>
                <a:latin typeface="Calibri"/>
              </a:rPr>
              <a:t>&lt;номер&gt;</a:t>
            </a:fld>
            <a:endParaRPr b="0" lang="ru-RU"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hyperlink" Target="https://medconfer.com/node/6692" TargetMode="External"/><Relationship Id="rId2" Type="http://schemas.openxmlformats.org/officeDocument/2006/relationships/image" Target="../media/image1.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hyperlink" Target="https://www.mk-smolensk.ru/articles/2016/09/28/130letniy-snimok-smolyan-v-parizhe.html" TargetMode="External"/><Relationship Id="rId2" Type="http://schemas.openxmlformats.org/officeDocument/2006/relationships/image" Target="../media/image2.jpe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hyperlink" Target="https://fb.ru/article/379963/kultivirovanie-bakteriy-metodyi-printsipyi-etapyi-i-usloviya" TargetMode="External"/><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hyperlink" Target="https://meduniver.com/Medical/Biology/293.html" TargetMode="Externa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jpeg"/><Relationship Id="rId10" Type="http://schemas.openxmlformats.org/officeDocument/2006/relationships/image" Target="../media/image20.png"/><Relationship Id="rId11" Type="http://schemas.openxmlformats.org/officeDocument/2006/relationships/image" Target="../media/image21.jpeg"/><Relationship Id="rId1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4.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9.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Заголовок 3"/>
          <p:cNvSpPr txBox="1"/>
          <p:nvPr/>
        </p:nvSpPr>
        <p:spPr>
          <a:xfrm>
            <a:off x="1162080" y="1489680"/>
            <a:ext cx="10248480" cy="2320200"/>
          </a:xfrm>
          <a:prstGeom prst="rect">
            <a:avLst/>
          </a:prstGeom>
          <a:noFill/>
          <a:ln w="0">
            <a:noFill/>
          </a:ln>
        </p:spPr>
        <p:txBody>
          <a:bodyPr anchor="b">
            <a:noAutofit/>
          </a:bodyPr>
          <a:p>
            <a:pPr algn="ctr">
              <a:lnSpc>
                <a:spcPct val="90000"/>
              </a:lnSpc>
            </a:pPr>
            <a:r>
              <a:rPr b="1" lang="ru-RU" sz="4800" spc="-1" strike="noStrike">
                <a:solidFill>
                  <a:srgbClr val="000000"/>
                </a:solidFill>
                <a:latin typeface="Calibri"/>
              </a:rPr>
              <a:t>Культивирование микроорганизмов </a:t>
            </a:r>
            <a:br/>
            <a:br/>
            <a:r>
              <a:rPr b="0" lang="ru-RU" sz="2800" spc="-1" strike="noStrike">
                <a:solidFill>
                  <a:srgbClr val="000000"/>
                </a:solidFill>
                <a:latin typeface="Calibri"/>
              </a:rPr>
              <a:t>из серии «Практическая биотехнология»</a:t>
            </a:r>
            <a:br/>
            <a:br/>
            <a:r>
              <a:rPr b="0" lang="ru-RU" sz="2800" spc="-1" strike="noStrike">
                <a:solidFill>
                  <a:srgbClr val="000000"/>
                </a:solidFill>
                <a:latin typeface="Calibri"/>
              </a:rPr>
              <a:t>Кешелава Варлам Борисович </a:t>
            </a:r>
            <a:endParaRPr b="0" lang="ru-RU" sz="2800" spc="-1" strike="noStrike">
              <a:solidFill>
                <a:srgbClr val="000000"/>
              </a:solidFill>
              <a:latin typeface="Calibri"/>
            </a:endParaRPr>
          </a:p>
        </p:txBody>
      </p:sp>
      <p:sp>
        <p:nvSpPr>
          <p:cNvPr id="172" name="Подзаголовок 4"/>
          <p:cNvSpPr txBox="1"/>
          <p:nvPr/>
        </p:nvSpPr>
        <p:spPr>
          <a:xfrm>
            <a:off x="2342880" y="4309920"/>
            <a:ext cx="8891280" cy="1892520"/>
          </a:xfrm>
          <a:prstGeom prst="rect">
            <a:avLst/>
          </a:prstGeom>
          <a:noFill/>
          <a:ln w="0">
            <a:noFill/>
          </a:ln>
        </p:spPr>
        <p:txBody>
          <a:bodyPr>
            <a:normAutofit fontScale="22000"/>
          </a:bodyPr>
          <a:p>
            <a:pPr algn="ctr">
              <a:lnSpc>
                <a:spcPct val="90000"/>
              </a:lnSpc>
              <a:tabLst>
                <a:tab algn="l" pos="0"/>
              </a:tabLst>
            </a:pPr>
            <a:r>
              <a:rPr b="0" lang="ru-RU" sz="3200" spc="-1" strike="noStrike">
                <a:solidFill>
                  <a:srgbClr val="000000"/>
                </a:solidFill>
                <a:latin typeface="Calibri"/>
              </a:rPr>
              <a:t>П</a:t>
            </a:r>
            <a:r>
              <a:rPr b="0" lang="ru-RU" sz="3200" spc="-1" strike="noStrike">
                <a:solidFill>
                  <a:srgbClr val="000000"/>
                </a:solidFill>
                <a:latin typeface="Calibri"/>
              </a:rPr>
              <a:t>р</a:t>
            </a:r>
            <a:r>
              <a:rPr b="0" lang="ru-RU" sz="3200" spc="-1" strike="noStrike">
                <a:solidFill>
                  <a:srgbClr val="000000"/>
                </a:solidFill>
                <a:latin typeface="Calibri"/>
              </a:rPr>
              <a:t>е</a:t>
            </a:r>
            <a:r>
              <a:rPr b="0" lang="ru-RU" sz="3200" spc="-1" strike="noStrike">
                <a:solidFill>
                  <a:srgbClr val="000000"/>
                </a:solidFill>
                <a:latin typeface="Calibri"/>
              </a:rPr>
              <a:t>д</a:t>
            </a:r>
            <a:r>
              <a:rPr b="0" lang="ru-RU" sz="3200" spc="-1" strike="noStrike">
                <a:solidFill>
                  <a:srgbClr val="000000"/>
                </a:solidFill>
                <a:latin typeface="Calibri"/>
              </a:rPr>
              <a:t>л</a:t>
            </a:r>
            <a:r>
              <a:rPr b="0" lang="ru-RU" sz="3200" spc="-1" strike="noStrike">
                <a:solidFill>
                  <a:srgbClr val="000000"/>
                </a:solidFill>
                <a:latin typeface="Calibri"/>
              </a:rPr>
              <a:t>о</a:t>
            </a:r>
            <a:r>
              <a:rPr b="0" lang="ru-RU" sz="3200" spc="-1" strike="noStrike">
                <a:solidFill>
                  <a:srgbClr val="000000"/>
                </a:solidFill>
                <a:latin typeface="Calibri"/>
              </a:rPr>
              <a:t>ж</a:t>
            </a:r>
            <a:r>
              <a:rPr b="0" lang="ru-RU" sz="3200" spc="-1" strike="noStrike">
                <a:solidFill>
                  <a:srgbClr val="000000"/>
                </a:solidFill>
                <a:latin typeface="Calibri"/>
              </a:rPr>
              <a:t>е</a:t>
            </a:r>
            <a:r>
              <a:rPr b="0" lang="ru-RU" sz="3200" spc="-1" strike="noStrike">
                <a:solidFill>
                  <a:srgbClr val="000000"/>
                </a:solidFill>
                <a:latin typeface="Calibri"/>
              </a:rPr>
              <a:t>н</a:t>
            </a:r>
            <a:r>
              <a:rPr b="0" lang="ru-RU" sz="3200" spc="-1" strike="noStrike">
                <a:solidFill>
                  <a:srgbClr val="000000"/>
                </a:solidFill>
                <a:latin typeface="Calibri"/>
              </a:rPr>
              <a:t>н</a:t>
            </a:r>
            <a:r>
              <a:rPr b="0" lang="ru-RU" sz="3200" spc="-1" strike="noStrike">
                <a:solidFill>
                  <a:srgbClr val="000000"/>
                </a:solidFill>
                <a:latin typeface="Calibri"/>
              </a:rPr>
              <a:t>ы</a:t>
            </a:r>
            <a:r>
              <a:rPr b="0" lang="ru-RU" sz="3200" spc="-1" strike="noStrike">
                <a:solidFill>
                  <a:srgbClr val="000000"/>
                </a:solidFill>
                <a:latin typeface="Calibri"/>
              </a:rPr>
              <a:t>й </a:t>
            </a:r>
            <a:r>
              <a:rPr b="0" lang="ru-RU" sz="3200" spc="-1" strike="noStrike">
                <a:solidFill>
                  <a:srgbClr val="000000"/>
                </a:solidFill>
                <a:latin typeface="Calibri"/>
              </a:rPr>
              <a:t>м</a:t>
            </a:r>
            <a:r>
              <a:rPr b="0" lang="ru-RU" sz="3200" spc="-1" strike="noStrike">
                <a:solidFill>
                  <a:srgbClr val="000000"/>
                </a:solidFill>
                <a:latin typeface="Calibri"/>
              </a:rPr>
              <a:t>а</a:t>
            </a:r>
            <a:r>
              <a:rPr b="0" lang="ru-RU" sz="3200" spc="-1" strike="noStrike">
                <a:solidFill>
                  <a:srgbClr val="000000"/>
                </a:solidFill>
                <a:latin typeface="Calibri"/>
              </a:rPr>
              <a:t>т</a:t>
            </a:r>
            <a:r>
              <a:rPr b="0" lang="ru-RU" sz="3200" spc="-1" strike="noStrike">
                <a:solidFill>
                  <a:srgbClr val="000000"/>
                </a:solidFill>
                <a:latin typeface="Calibri"/>
              </a:rPr>
              <a:t>е</a:t>
            </a:r>
            <a:r>
              <a:rPr b="0" lang="ru-RU" sz="3200" spc="-1" strike="noStrike">
                <a:solidFill>
                  <a:srgbClr val="000000"/>
                </a:solidFill>
                <a:latin typeface="Calibri"/>
              </a:rPr>
              <a:t>р</a:t>
            </a:r>
            <a:r>
              <a:rPr b="0" lang="ru-RU" sz="3200" spc="-1" strike="noStrike">
                <a:solidFill>
                  <a:srgbClr val="000000"/>
                </a:solidFill>
                <a:latin typeface="Calibri"/>
              </a:rPr>
              <a:t>и</a:t>
            </a:r>
            <a:r>
              <a:rPr b="0" lang="ru-RU" sz="3200" spc="-1" strike="noStrike">
                <a:solidFill>
                  <a:srgbClr val="000000"/>
                </a:solidFill>
                <a:latin typeface="Calibri"/>
              </a:rPr>
              <a:t>а</a:t>
            </a:r>
            <a:r>
              <a:rPr b="0" lang="ru-RU" sz="3200" spc="-1" strike="noStrike">
                <a:solidFill>
                  <a:srgbClr val="000000"/>
                </a:solidFill>
                <a:latin typeface="Calibri"/>
              </a:rPr>
              <a:t>л </a:t>
            </a:r>
            <a:r>
              <a:rPr b="0" lang="ru-RU" sz="3200" spc="-1" strike="noStrike">
                <a:solidFill>
                  <a:srgbClr val="000000"/>
                </a:solidFill>
                <a:latin typeface="Calibri"/>
              </a:rPr>
              <a:t>м</a:t>
            </a:r>
            <a:r>
              <a:rPr b="0" lang="ru-RU" sz="3200" spc="-1" strike="noStrike">
                <a:solidFill>
                  <a:srgbClr val="000000"/>
                </a:solidFill>
                <a:latin typeface="Calibri"/>
              </a:rPr>
              <a:t>о</a:t>
            </a:r>
            <a:r>
              <a:rPr b="0" lang="ru-RU" sz="3200" spc="-1" strike="noStrike">
                <a:solidFill>
                  <a:srgbClr val="000000"/>
                </a:solidFill>
                <a:latin typeface="Calibri"/>
              </a:rPr>
              <a:t>ж</a:t>
            </a:r>
            <a:r>
              <a:rPr b="0" lang="ru-RU" sz="3200" spc="-1" strike="noStrike">
                <a:solidFill>
                  <a:srgbClr val="000000"/>
                </a:solidFill>
                <a:latin typeface="Calibri"/>
              </a:rPr>
              <a:t>е</a:t>
            </a:r>
            <a:r>
              <a:rPr b="0" lang="ru-RU" sz="3200" spc="-1" strike="noStrike">
                <a:solidFill>
                  <a:srgbClr val="000000"/>
                </a:solidFill>
                <a:latin typeface="Calibri"/>
              </a:rPr>
              <a:t>т </a:t>
            </a:r>
            <a:r>
              <a:rPr b="0" lang="ru-RU" sz="3200" spc="-1" strike="noStrike">
                <a:solidFill>
                  <a:srgbClr val="000000"/>
                </a:solidFill>
                <a:latin typeface="Calibri"/>
              </a:rPr>
              <a:t>б</a:t>
            </a:r>
            <a:r>
              <a:rPr b="0" lang="ru-RU" sz="3200" spc="-1" strike="noStrike">
                <a:solidFill>
                  <a:srgbClr val="000000"/>
                </a:solidFill>
                <a:latin typeface="Calibri"/>
              </a:rPr>
              <a:t>ы</a:t>
            </a:r>
            <a:r>
              <a:rPr b="0" lang="ru-RU" sz="3200" spc="-1" strike="noStrike">
                <a:solidFill>
                  <a:srgbClr val="000000"/>
                </a:solidFill>
                <a:latin typeface="Calibri"/>
              </a:rPr>
              <a:t>т</a:t>
            </a:r>
            <a:r>
              <a:rPr b="0" lang="ru-RU" sz="3200" spc="-1" strike="noStrike">
                <a:solidFill>
                  <a:srgbClr val="000000"/>
                </a:solidFill>
                <a:latin typeface="Calibri"/>
              </a:rPr>
              <a:t>ь </a:t>
            </a:r>
            <a:r>
              <a:rPr b="0" lang="ru-RU" sz="3200" spc="-1" strike="noStrike">
                <a:solidFill>
                  <a:srgbClr val="000000"/>
                </a:solidFill>
                <a:latin typeface="Calibri"/>
              </a:rPr>
              <a:t>и</a:t>
            </a:r>
            <a:r>
              <a:rPr b="0" lang="ru-RU" sz="3200" spc="-1" strike="noStrike">
                <a:solidFill>
                  <a:srgbClr val="000000"/>
                </a:solidFill>
                <a:latin typeface="Calibri"/>
              </a:rPr>
              <a:t>с</a:t>
            </a:r>
            <a:r>
              <a:rPr b="0" lang="ru-RU" sz="3200" spc="-1" strike="noStrike">
                <a:solidFill>
                  <a:srgbClr val="000000"/>
                </a:solidFill>
                <a:latin typeface="Calibri"/>
              </a:rPr>
              <a:t>п</a:t>
            </a:r>
            <a:r>
              <a:rPr b="0" lang="ru-RU" sz="3200" spc="-1" strike="noStrike">
                <a:solidFill>
                  <a:srgbClr val="000000"/>
                </a:solidFill>
                <a:latin typeface="Calibri"/>
              </a:rPr>
              <a:t>о</a:t>
            </a:r>
            <a:r>
              <a:rPr b="0" lang="ru-RU" sz="3200" spc="-1" strike="noStrike">
                <a:solidFill>
                  <a:srgbClr val="000000"/>
                </a:solidFill>
                <a:latin typeface="Calibri"/>
              </a:rPr>
              <a:t>л</a:t>
            </a:r>
            <a:r>
              <a:rPr b="0" lang="ru-RU" sz="3200" spc="-1" strike="noStrike">
                <a:solidFill>
                  <a:srgbClr val="000000"/>
                </a:solidFill>
                <a:latin typeface="Calibri"/>
              </a:rPr>
              <a:t>ь</a:t>
            </a:r>
            <a:r>
              <a:rPr b="0" lang="ru-RU" sz="3200" spc="-1" strike="noStrike">
                <a:solidFill>
                  <a:srgbClr val="000000"/>
                </a:solidFill>
                <a:latin typeface="Calibri"/>
              </a:rPr>
              <a:t>з</a:t>
            </a:r>
            <a:r>
              <a:rPr b="0" lang="ru-RU" sz="3200" spc="-1" strike="noStrike">
                <a:solidFill>
                  <a:srgbClr val="000000"/>
                </a:solidFill>
                <a:latin typeface="Calibri"/>
              </a:rPr>
              <a:t>о</a:t>
            </a:r>
            <a:r>
              <a:rPr b="0" lang="ru-RU" sz="3200" spc="-1" strike="noStrike">
                <a:solidFill>
                  <a:srgbClr val="000000"/>
                </a:solidFill>
                <a:latin typeface="Calibri"/>
              </a:rPr>
              <a:t>в</a:t>
            </a:r>
            <a:r>
              <a:rPr b="0" lang="ru-RU" sz="3200" spc="-1" strike="noStrike">
                <a:solidFill>
                  <a:srgbClr val="000000"/>
                </a:solidFill>
                <a:latin typeface="Calibri"/>
              </a:rPr>
              <a:t>а</a:t>
            </a:r>
            <a:r>
              <a:rPr b="0" lang="ru-RU" sz="3200" spc="-1" strike="noStrike">
                <a:solidFill>
                  <a:srgbClr val="000000"/>
                </a:solidFill>
                <a:latin typeface="Calibri"/>
              </a:rPr>
              <a:t>н </a:t>
            </a:r>
            <a:r>
              <a:rPr b="0" lang="ru-RU" sz="3200" spc="-1" strike="noStrike">
                <a:solidFill>
                  <a:srgbClr val="000000"/>
                </a:solidFill>
                <a:latin typeface="Calibri"/>
              </a:rPr>
              <a:t>к</a:t>
            </a:r>
            <a:r>
              <a:rPr b="0" lang="ru-RU" sz="3200" spc="-1" strike="noStrike">
                <a:solidFill>
                  <a:srgbClr val="000000"/>
                </a:solidFill>
                <a:latin typeface="Calibri"/>
              </a:rPr>
              <a:t>а</a:t>
            </a:r>
            <a:r>
              <a:rPr b="0" lang="ru-RU" sz="3200" spc="-1" strike="noStrike">
                <a:solidFill>
                  <a:srgbClr val="000000"/>
                </a:solidFill>
                <a:latin typeface="Calibri"/>
              </a:rPr>
              <a:t>к</a:t>
            </a:r>
            <a:r>
              <a:rPr b="0" lang="ru-RU" sz="3200" spc="-1" strike="noStrike">
                <a:solidFill>
                  <a:srgbClr val="000000"/>
                </a:solidFill>
                <a:latin typeface="Calibri"/>
              </a:rPr>
              <a:t>:</a:t>
            </a:r>
            <a:endParaRPr b="0" lang="ru-RU" sz="3200" spc="-1" strike="noStrike">
              <a:latin typeface="Arial"/>
            </a:endParaRPr>
          </a:p>
          <a:p>
            <a:pPr marL="457200" indent="-456840">
              <a:lnSpc>
                <a:spcPct val="90000"/>
              </a:lnSpc>
              <a:buClr>
                <a:srgbClr val="000000"/>
              </a:buClr>
              <a:buFont typeface="Arial"/>
              <a:buChar char="•"/>
              <a:tabLst>
                <a:tab algn="l" pos="0"/>
              </a:tabLst>
            </a:pPr>
            <a:r>
              <a:rPr b="0" lang="ru-RU" sz="3200" spc="-1" strike="noStrike">
                <a:solidFill>
                  <a:srgbClr val="000000"/>
                </a:solidFill>
                <a:latin typeface="Calibri"/>
              </a:rPr>
              <a:t>в</a:t>
            </a:r>
            <a:r>
              <a:rPr b="0" lang="ru-RU" sz="3200" spc="-1" strike="noStrike">
                <a:solidFill>
                  <a:srgbClr val="000000"/>
                </a:solidFill>
                <a:latin typeface="Calibri"/>
              </a:rPr>
              <a:t>в</a:t>
            </a:r>
            <a:r>
              <a:rPr b="0" lang="ru-RU" sz="3200" spc="-1" strike="noStrike">
                <a:solidFill>
                  <a:srgbClr val="000000"/>
                </a:solidFill>
                <a:latin typeface="Calibri"/>
              </a:rPr>
              <a:t>о</a:t>
            </a:r>
            <a:r>
              <a:rPr b="0" lang="ru-RU" sz="3200" spc="-1" strike="noStrike">
                <a:solidFill>
                  <a:srgbClr val="000000"/>
                </a:solidFill>
                <a:latin typeface="Calibri"/>
              </a:rPr>
              <a:t>д</a:t>
            </a:r>
            <a:r>
              <a:rPr b="0" lang="ru-RU" sz="3200" spc="-1" strike="noStrike">
                <a:solidFill>
                  <a:srgbClr val="000000"/>
                </a:solidFill>
                <a:latin typeface="Calibri"/>
              </a:rPr>
              <a:t>н</a:t>
            </a:r>
            <a:r>
              <a:rPr b="0" lang="ru-RU" sz="3200" spc="-1" strike="noStrike">
                <a:solidFill>
                  <a:srgbClr val="000000"/>
                </a:solidFill>
                <a:latin typeface="Calibri"/>
              </a:rPr>
              <a:t>ы</a:t>
            </a:r>
            <a:r>
              <a:rPr b="0" lang="ru-RU" sz="3200" spc="-1" strike="noStrike">
                <a:solidFill>
                  <a:srgbClr val="000000"/>
                </a:solidFill>
                <a:latin typeface="Calibri"/>
              </a:rPr>
              <a:t>й</a:t>
            </a:r>
            <a:r>
              <a:rPr b="0" lang="ru-RU" sz="3200" spc="-1" strike="noStrike">
                <a:solidFill>
                  <a:srgbClr val="000000"/>
                </a:solidFill>
                <a:latin typeface="Calibri"/>
              </a:rPr>
              <a:t> </a:t>
            </a:r>
            <a:r>
              <a:rPr b="0" lang="ru-RU" sz="3200" spc="-1" strike="noStrike">
                <a:solidFill>
                  <a:srgbClr val="000000"/>
                </a:solidFill>
                <a:latin typeface="Calibri"/>
              </a:rPr>
              <a:t>к</a:t>
            </a:r>
            <a:r>
              <a:rPr b="0" lang="ru-RU" sz="3200" spc="-1" strike="noStrike">
                <a:solidFill>
                  <a:srgbClr val="000000"/>
                </a:solidFill>
                <a:latin typeface="Calibri"/>
              </a:rPr>
              <a:t>у</a:t>
            </a:r>
            <a:r>
              <a:rPr b="0" lang="ru-RU" sz="3200" spc="-1" strike="noStrike">
                <a:solidFill>
                  <a:srgbClr val="000000"/>
                </a:solidFill>
                <a:latin typeface="Calibri"/>
              </a:rPr>
              <a:t>р</a:t>
            </a:r>
            <a:r>
              <a:rPr b="0" lang="ru-RU" sz="3200" spc="-1" strike="noStrike">
                <a:solidFill>
                  <a:srgbClr val="000000"/>
                </a:solidFill>
                <a:latin typeface="Calibri"/>
              </a:rPr>
              <a:t>с</a:t>
            </a:r>
            <a:r>
              <a:rPr b="0" lang="ru-RU" sz="3200" spc="-1" strike="noStrike">
                <a:solidFill>
                  <a:srgbClr val="000000"/>
                </a:solidFill>
                <a:latin typeface="Calibri"/>
              </a:rPr>
              <a:t> </a:t>
            </a:r>
            <a:r>
              <a:rPr b="0" lang="ru-RU" sz="3200" spc="-1" strike="noStrike">
                <a:solidFill>
                  <a:srgbClr val="000000"/>
                </a:solidFill>
                <a:latin typeface="Calibri"/>
              </a:rPr>
              <a:t>д</a:t>
            </a:r>
            <a:r>
              <a:rPr b="0" lang="ru-RU" sz="3200" spc="-1" strike="noStrike">
                <a:solidFill>
                  <a:srgbClr val="000000"/>
                </a:solidFill>
                <a:latin typeface="Calibri"/>
              </a:rPr>
              <a:t>л</a:t>
            </a:r>
            <a:r>
              <a:rPr b="0" lang="ru-RU" sz="3200" spc="-1" strike="noStrike">
                <a:solidFill>
                  <a:srgbClr val="000000"/>
                </a:solidFill>
                <a:latin typeface="Calibri"/>
              </a:rPr>
              <a:t>я</a:t>
            </a:r>
            <a:r>
              <a:rPr b="0" lang="ru-RU" sz="3200" spc="-1" strike="noStrike">
                <a:solidFill>
                  <a:srgbClr val="000000"/>
                </a:solidFill>
                <a:latin typeface="Calibri"/>
              </a:rPr>
              <a:t> </a:t>
            </a:r>
            <a:r>
              <a:rPr b="0" lang="ru-RU" sz="3200" spc="-1" strike="noStrike">
                <a:solidFill>
                  <a:srgbClr val="000000"/>
                </a:solidFill>
                <a:latin typeface="Calibri"/>
              </a:rPr>
              <a:t>с</a:t>
            </a:r>
            <a:r>
              <a:rPr b="0" lang="ru-RU" sz="3200" spc="-1" strike="noStrike">
                <a:solidFill>
                  <a:srgbClr val="000000"/>
                </a:solidFill>
                <a:latin typeface="Calibri"/>
              </a:rPr>
              <a:t>т</a:t>
            </a:r>
            <a:r>
              <a:rPr b="0" lang="ru-RU" sz="3200" spc="-1" strike="noStrike">
                <a:solidFill>
                  <a:srgbClr val="000000"/>
                </a:solidFill>
                <a:latin typeface="Calibri"/>
              </a:rPr>
              <a:t>у</a:t>
            </a:r>
            <a:r>
              <a:rPr b="0" lang="ru-RU" sz="3200" spc="-1" strike="noStrike">
                <a:solidFill>
                  <a:srgbClr val="000000"/>
                </a:solidFill>
                <a:latin typeface="Calibri"/>
              </a:rPr>
              <a:t>д</a:t>
            </a:r>
            <a:r>
              <a:rPr b="0" lang="ru-RU" sz="3200" spc="-1" strike="noStrike">
                <a:solidFill>
                  <a:srgbClr val="000000"/>
                </a:solidFill>
                <a:latin typeface="Calibri"/>
              </a:rPr>
              <a:t>е</a:t>
            </a:r>
            <a:r>
              <a:rPr b="0" lang="ru-RU" sz="3200" spc="-1" strike="noStrike">
                <a:solidFill>
                  <a:srgbClr val="000000"/>
                </a:solidFill>
                <a:latin typeface="Calibri"/>
              </a:rPr>
              <a:t>н</a:t>
            </a:r>
            <a:r>
              <a:rPr b="0" lang="ru-RU" sz="3200" spc="-1" strike="noStrike">
                <a:solidFill>
                  <a:srgbClr val="000000"/>
                </a:solidFill>
                <a:latin typeface="Calibri"/>
              </a:rPr>
              <a:t>т</a:t>
            </a:r>
            <a:r>
              <a:rPr b="0" lang="ru-RU" sz="3200" spc="-1" strike="noStrike">
                <a:solidFill>
                  <a:srgbClr val="000000"/>
                </a:solidFill>
                <a:latin typeface="Calibri"/>
              </a:rPr>
              <a:t>о</a:t>
            </a:r>
            <a:r>
              <a:rPr b="0" lang="ru-RU" sz="3200" spc="-1" strike="noStrike">
                <a:solidFill>
                  <a:srgbClr val="000000"/>
                </a:solidFill>
                <a:latin typeface="Calibri"/>
              </a:rPr>
              <a:t>в</a:t>
            </a:r>
            <a:r>
              <a:rPr b="0" lang="ru-RU" sz="3200" spc="-1" strike="noStrike">
                <a:solidFill>
                  <a:srgbClr val="000000"/>
                </a:solidFill>
                <a:latin typeface="Calibri"/>
              </a:rPr>
              <a:t> </a:t>
            </a:r>
            <a:r>
              <a:rPr b="0" lang="ru-RU" sz="3200" spc="-1" strike="noStrike">
                <a:solidFill>
                  <a:srgbClr val="000000"/>
                </a:solidFill>
                <a:latin typeface="Calibri"/>
              </a:rPr>
              <a:t>1</a:t>
            </a:r>
            <a:r>
              <a:rPr b="0" lang="ru-RU" sz="3200" spc="-1" strike="noStrike">
                <a:solidFill>
                  <a:srgbClr val="000000"/>
                </a:solidFill>
                <a:latin typeface="Calibri"/>
              </a:rPr>
              <a:t> </a:t>
            </a:r>
            <a:r>
              <a:rPr b="0" lang="ru-RU" sz="3200" spc="-1" strike="noStrike">
                <a:solidFill>
                  <a:srgbClr val="000000"/>
                </a:solidFill>
                <a:latin typeface="Calibri"/>
              </a:rPr>
              <a:t>к</a:t>
            </a:r>
            <a:r>
              <a:rPr b="0" lang="ru-RU" sz="3200" spc="-1" strike="noStrike">
                <a:solidFill>
                  <a:srgbClr val="000000"/>
                </a:solidFill>
                <a:latin typeface="Calibri"/>
              </a:rPr>
              <a:t>у</a:t>
            </a:r>
            <a:r>
              <a:rPr b="0" lang="ru-RU" sz="3200" spc="-1" strike="noStrike">
                <a:solidFill>
                  <a:srgbClr val="000000"/>
                </a:solidFill>
                <a:latin typeface="Calibri"/>
              </a:rPr>
              <a:t>р</a:t>
            </a:r>
            <a:r>
              <a:rPr b="0" lang="ru-RU" sz="3200" spc="-1" strike="noStrike">
                <a:solidFill>
                  <a:srgbClr val="000000"/>
                </a:solidFill>
                <a:latin typeface="Calibri"/>
              </a:rPr>
              <a:t>с</a:t>
            </a:r>
            <a:r>
              <a:rPr b="0" lang="ru-RU" sz="3200" spc="-1" strike="noStrike">
                <a:solidFill>
                  <a:srgbClr val="000000"/>
                </a:solidFill>
                <a:latin typeface="Calibri"/>
              </a:rPr>
              <a:t>а</a:t>
            </a:r>
            <a:r>
              <a:rPr b="0" lang="ru-RU" sz="3200" spc="-1" strike="noStrike">
                <a:solidFill>
                  <a:srgbClr val="000000"/>
                </a:solidFill>
                <a:latin typeface="Calibri"/>
              </a:rPr>
              <a:t> </a:t>
            </a:r>
            <a:r>
              <a:rPr b="0" lang="ru-RU" sz="3200" spc="-1" strike="noStrike">
                <a:solidFill>
                  <a:srgbClr val="000000"/>
                </a:solidFill>
                <a:latin typeface="Calibri"/>
              </a:rPr>
              <a:t>п</a:t>
            </a:r>
            <a:r>
              <a:rPr b="0" lang="ru-RU" sz="3200" spc="-1" strike="noStrike">
                <a:solidFill>
                  <a:srgbClr val="000000"/>
                </a:solidFill>
                <a:latin typeface="Calibri"/>
              </a:rPr>
              <a:t>р</a:t>
            </a:r>
            <a:r>
              <a:rPr b="0" lang="ru-RU" sz="3200" spc="-1" strike="noStrike">
                <a:solidFill>
                  <a:srgbClr val="000000"/>
                </a:solidFill>
                <a:latin typeface="Calibri"/>
              </a:rPr>
              <a:t>о</a:t>
            </a:r>
            <a:r>
              <a:rPr b="0" lang="ru-RU" sz="3200" spc="-1" strike="noStrike">
                <a:solidFill>
                  <a:srgbClr val="000000"/>
                </a:solidFill>
                <a:latin typeface="Calibri"/>
              </a:rPr>
              <a:t>ф</a:t>
            </a:r>
            <a:r>
              <a:rPr b="0" lang="ru-RU" sz="3200" spc="-1" strike="noStrike">
                <a:solidFill>
                  <a:srgbClr val="000000"/>
                </a:solidFill>
                <a:latin typeface="Calibri"/>
              </a:rPr>
              <a:t>и</a:t>
            </a:r>
            <a:r>
              <a:rPr b="0" lang="ru-RU" sz="3200" spc="-1" strike="noStrike">
                <a:solidFill>
                  <a:srgbClr val="000000"/>
                </a:solidFill>
                <a:latin typeface="Calibri"/>
              </a:rPr>
              <a:t>л</a:t>
            </a:r>
            <a:r>
              <a:rPr b="0" lang="ru-RU" sz="3200" spc="-1" strike="noStrike">
                <a:solidFill>
                  <a:srgbClr val="000000"/>
                </a:solidFill>
                <a:latin typeface="Calibri"/>
              </a:rPr>
              <a:t>ь</a:t>
            </a:r>
            <a:r>
              <a:rPr b="0" lang="ru-RU" sz="3200" spc="-1" strike="noStrike">
                <a:solidFill>
                  <a:srgbClr val="000000"/>
                </a:solidFill>
                <a:latin typeface="Calibri"/>
              </a:rPr>
              <a:t>н</a:t>
            </a:r>
            <a:r>
              <a:rPr b="0" lang="ru-RU" sz="3200" spc="-1" strike="noStrike">
                <a:solidFill>
                  <a:srgbClr val="000000"/>
                </a:solidFill>
                <a:latin typeface="Calibri"/>
              </a:rPr>
              <a:t>ы</a:t>
            </a:r>
            <a:r>
              <a:rPr b="0" lang="ru-RU" sz="3200" spc="-1" strike="noStrike">
                <a:solidFill>
                  <a:srgbClr val="000000"/>
                </a:solidFill>
                <a:latin typeface="Calibri"/>
              </a:rPr>
              <a:t>х</a:t>
            </a:r>
            <a:r>
              <a:rPr b="0" lang="ru-RU" sz="3200" spc="-1" strike="noStrike">
                <a:solidFill>
                  <a:srgbClr val="000000"/>
                </a:solidFill>
                <a:latin typeface="Calibri"/>
              </a:rPr>
              <a:t> </a:t>
            </a:r>
            <a:r>
              <a:rPr b="0" lang="ru-RU" sz="3200" spc="-1" strike="noStrike">
                <a:solidFill>
                  <a:srgbClr val="000000"/>
                </a:solidFill>
                <a:latin typeface="Calibri"/>
              </a:rPr>
              <a:t>с</a:t>
            </a:r>
            <a:r>
              <a:rPr b="0" lang="ru-RU" sz="3200" spc="-1" strike="noStrike">
                <a:solidFill>
                  <a:srgbClr val="000000"/>
                </a:solidFill>
                <a:latin typeface="Calibri"/>
              </a:rPr>
              <a:t>п</a:t>
            </a:r>
            <a:r>
              <a:rPr b="0" lang="ru-RU" sz="3200" spc="-1" strike="noStrike">
                <a:solidFill>
                  <a:srgbClr val="000000"/>
                </a:solidFill>
                <a:latin typeface="Calibri"/>
              </a:rPr>
              <a:t>е</a:t>
            </a:r>
            <a:r>
              <a:rPr b="0" lang="ru-RU" sz="3200" spc="-1" strike="noStrike">
                <a:solidFill>
                  <a:srgbClr val="000000"/>
                </a:solidFill>
                <a:latin typeface="Calibri"/>
              </a:rPr>
              <a:t>ц</a:t>
            </a:r>
            <a:r>
              <a:rPr b="0" lang="ru-RU" sz="3200" spc="-1" strike="noStrike">
                <a:solidFill>
                  <a:srgbClr val="000000"/>
                </a:solidFill>
                <a:latin typeface="Calibri"/>
              </a:rPr>
              <a:t>и</a:t>
            </a:r>
            <a:r>
              <a:rPr b="0" lang="ru-RU" sz="3200" spc="-1" strike="noStrike">
                <a:solidFill>
                  <a:srgbClr val="000000"/>
                </a:solidFill>
                <a:latin typeface="Calibri"/>
              </a:rPr>
              <a:t>а</a:t>
            </a:r>
            <a:r>
              <a:rPr b="0" lang="ru-RU" sz="3200" spc="-1" strike="noStrike">
                <a:solidFill>
                  <a:srgbClr val="000000"/>
                </a:solidFill>
                <a:latin typeface="Calibri"/>
              </a:rPr>
              <a:t>л</a:t>
            </a:r>
            <a:r>
              <a:rPr b="0" lang="ru-RU" sz="3200" spc="-1" strike="noStrike">
                <a:solidFill>
                  <a:srgbClr val="000000"/>
                </a:solidFill>
                <a:latin typeface="Calibri"/>
              </a:rPr>
              <a:t>ь</a:t>
            </a:r>
            <a:r>
              <a:rPr b="0" lang="ru-RU" sz="3200" spc="-1" strike="noStrike">
                <a:solidFill>
                  <a:srgbClr val="000000"/>
                </a:solidFill>
                <a:latin typeface="Calibri"/>
              </a:rPr>
              <a:t>н</a:t>
            </a:r>
            <a:r>
              <a:rPr b="0" lang="ru-RU" sz="3200" spc="-1" strike="noStrike">
                <a:solidFill>
                  <a:srgbClr val="000000"/>
                </a:solidFill>
                <a:latin typeface="Calibri"/>
              </a:rPr>
              <a:t>о</a:t>
            </a:r>
            <a:r>
              <a:rPr b="0" lang="ru-RU" sz="3200" spc="-1" strike="noStrike">
                <a:solidFill>
                  <a:srgbClr val="000000"/>
                </a:solidFill>
                <a:latin typeface="Calibri"/>
              </a:rPr>
              <a:t>с</a:t>
            </a:r>
            <a:r>
              <a:rPr b="0" lang="ru-RU" sz="3200" spc="-1" strike="noStrike">
                <a:solidFill>
                  <a:srgbClr val="000000"/>
                </a:solidFill>
                <a:latin typeface="Calibri"/>
              </a:rPr>
              <a:t>т</a:t>
            </a:r>
            <a:r>
              <a:rPr b="0" lang="ru-RU" sz="3200" spc="-1" strike="noStrike">
                <a:solidFill>
                  <a:srgbClr val="000000"/>
                </a:solidFill>
                <a:latin typeface="Calibri"/>
              </a:rPr>
              <a:t>е</a:t>
            </a:r>
            <a:r>
              <a:rPr b="0" lang="ru-RU" sz="3200" spc="-1" strike="noStrike">
                <a:solidFill>
                  <a:srgbClr val="000000"/>
                </a:solidFill>
                <a:latin typeface="Calibri"/>
              </a:rPr>
              <a:t>й</a:t>
            </a:r>
            <a:r>
              <a:rPr b="0" lang="ru-RU" sz="3200" spc="-1" strike="noStrike">
                <a:solidFill>
                  <a:srgbClr val="000000"/>
                </a:solidFill>
                <a:latin typeface="Calibri"/>
              </a:rPr>
              <a:t>,</a:t>
            </a:r>
            <a:r>
              <a:rPr b="0" lang="ru-RU" sz="3200" spc="-1" strike="noStrike">
                <a:solidFill>
                  <a:srgbClr val="000000"/>
                </a:solidFill>
                <a:latin typeface="Calibri"/>
              </a:rPr>
              <a:t> </a:t>
            </a:r>
            <a:endParaRPr b="0" lang="ru-RU" sz="3200" spc="-1" strike="noStrike">
              <a:latin typeface="Arial"/>
            </a:endParaRPr>
          </a:p>
          <a:p>
            <a:pPr marL="457200" indent="-456840">
              <a:lnSpc>
                <a:spcPct val="90000"/>
              </a:lnSpc>
              <a:buClr>
                <a:srgbClr val="000000"/>
              </a:buClr>
              <a:buFont typeface="Arial"/>
              <a:buChar char="•"/>
              <a:tabLst>
                <a:tab algn="l" pos="0"/>
              </a:tabLst>
            </a:pPr>
            <a:r>
              <a:rPr b="0" lang="ru-RU" sz="3200" spc="-1" strike="noStrike">
                <a:solidFill>
                  <a:srgbClr val="000000"/>
                </a:solidFill>
                <a:latin typeface="Calibri"/>
              </a:rPr>
              <a:t>к</a:t>
            </a:r>
            <a:r>
              <a:rPr b="0" lang="ru-RU" sz="3200" spc="-1" strike="noStrike">
                <a:solidFill>
                  <a:srgbClr val="000000"/>
                </a:solidFill>
                <a:latin typeface="Calibri"/>
              </a:rPr>
              <a:t>у</a:t>
            </a:r>
            <a:r>
              <a:rPr b="0" lang="ru-RU" sz="3200" spc="-1" strike="noStrike">
                <a:solidFill>
                  <a:srgbClr val="000000"/>
                </a:solidFill>
                <a:latin typeface="Calibri"/>
              </a:rPr>
              <a:t>р</a:t>
            </a:r>
            <a:r>
              <a:rPr b="0" lang="ru-RU" sz="3200" spc="-1" strike="noStrike">
                <a:solidFill>
                  <a:srgbClr val="000000"/>
                </a:solidFill>
                <a:latin typeface="Calibri"/>
              </a:rPr>
              <a:t>с</a:t>
            </a:r>
            <a:r>
              <a:rPr b="0" lang="ru-RU" sz="3200" spc="-1" strike="noStrike">
                <a:solidFill>
                  <a:srgbClr val="000000"/>
                </a:solidFill>
                <a:latin typeface="Calibri"/>
              </a:rPr>
              <a:t> </a:t>
            </a:r>
            <a:r>
              <a:rPr b="0" lang="ru-RU" sz="3200" spc="-1" strike="noStrike">
                <a:solidFill>
                  <a:srgbClr val="000000"/>
                </a:solidFill>
                <a:latin typeface="Calibri"/>
              </a:rPr>
              <a:t>д</a:t>
            </a:r>
            <a:r>
              <a:rPr b="0" lang="ru-RU" sz="3200" spc="-1" strike="noStrike">
                <a:solidFill>
                  <a:srgbClr val="000000"/>
                </a:solidFill>
                <a:latin typeface="Calibri"/>
              </a:rPr>
              <a:t>о</a:t>
            </a:r>
            <a:r>
              <a:rPr b="0" lang="ru-RU" sz="3200" spc="-1" strike="noStrike">
                <a:solidFill>
                  <a:srgbClr val="000000"/>
                </a:solidFill>
                <a:latin typeface="Calibri"/>
              </a:rPr>
              <a:t>п</a:t>
            </a:r>
            <a:r>
              <a:rPr b="0" lang="ru-RU" sz="3200" spc="-1" strike="noStrike">
                <a:solidFill>
                  <a:srgbClr val="000000"/>
                </a:solidFill>
                <a:latin typeface="Calibri"/>
              </a:rPr>
              <a:t>о</a:t>
            </a:r>
            <a:r>
              <a:rPr b="0" lang="ru-RU" sz="3200" spc="-1" strike="noStrike">
                <a:solidFill>
                  <a:srgbClr val="000000"/>
                </a:solidFill>
                <a:latin typeface="Calibri"/>
              </a:rPr>
              <a:t>л</a:t>
            </a:r>
            <a:r>
              <a:rPr b="0" lang="ru-RU" sz="3200" spc="-1" strike="noStrike">
                <a:solidFill>
                  <a:srgbClr val="000000"/>
                </a:solidFill>
                <a:latin typeface="Calibri"/>
              </a:rPr>
              <a:t>н</a:t>
            </a:r>
            <a:r>
              <a:rPr b="0" lang="ru-RU" sz="3200" spc="-1" strike="noStrike">
                <a:solidFill>
                  <a:srgbClr val="000000"/>
                </a:solidFill>
                <a:latin typeface="Calibri"/>
              </a:rPr>
              <a:t>и</a:t>
            </a:r>
            <a:r>
              <a:rPr b="0" lang="ru-RU" sz="3200" spc="-1" strike="noStrike">
                <a:solidFill>
                  <a:srgbClr val="000000"/>
                </a:solidFill>
                <a:latin typeface="Calibri"/>
              </a:rPr>
              <a:t>т</a:t>
            </a:r>
            <a:r>
              <a:rPr b="0" lang="ru-RU" sz="3200" spc="-1" strike="noStrike">
                <a:solidFill>
                  <a:srgbClr val="000000"/>
                </a:solidFill>
                <a:latin typeface="Calibri"/>
              </a:rPr>
              <a:t>е</a:t>
            </a:r>
            <a:r>
              <a:rPr b="0" lang="ru-RU" sz="3200" spc="-1" strike="noStrike">
                <a:solidFill>
                  <a:srgbClr val="000000"/>
                </a:solidFill>
                <a:latin typeface="Calibri"/>
              </a:rPr>
              <a:t>л</a:t>
            </a:r>
            <a:r>
              <a:rPr b="0" lang="ru-RU" sz="3200" spc="-1" strike="noStrike">
                <a:solidFill>
                  <a:srgbClr val="000000"/>
                </a:solidFill>
                <a:latin typeface="Calibri"/>
              </a:rPr>
              <a:t>ь</a:t>
            </a:r>
            <a:r>
              <a:rPr b="0" lang="ru-RU" sz="3200" spc="-1" strike="noStrike">
                <a:solidFill>
                  <a:srgbClr val="000000"/>
                </a:solidFill>
                <a:latin typeface="Calibri"/>
              </a:rPr>
              <a:t>н</a:t>
            </a:r>
            <a:r>
              <a:rPr b="0" lang="ru-RU" sz="3200" spc="-1" strike="noStrike">
                <a:solidFill>
                  <a:srgbClr val="000000"/>
                </a:solidFill>
                <a:latin typeface="Calibri"/>
              </a:rPr>
              <a:t>о</a:t>
            </a:r>
            <a:r>
              <a:rPr b="0" lang="ru-RU" sz="3200" spc="-1" strike="noStrike">
                <a:solidFill>
                  <a:srgbClr val="000000"/>
                </a:solidFill>
                <a:latin typeface="Calibri"/>
              </a:rPr>
              <a:t>г</a:t>
            </a:r>
            <a:r>
              <a:rPr b="0" lang="ru-RU" sz="3200" spc="-1" strike="noStrike">
                <a:solidFill>
                  <a:srgbClr val="000000"/>
                </a:solidFill>
                <a:latin typeface="Calibri"/>
              </a:rPr>
              <a:t>о</a:t>
            </a:r>
            <a:r>
              <a:rPr b="0" lang="ru-RU" sz="3200" spc="-1" strike="noStrike">
                <a:solidFill>
                  <a:srgbClr val="000000"/>
                </a:solidFill>
                <a:latin typeface="Calibri"/>
              </a:rPr>
              <a:t> </a:t>
            </a:r>
            <a:r>
              <a:rPr b="0" lang="ru-RU" sz="3200" spc="-1" strike="noStrike">
                <a:solidFill>
                  <a:srgbClr val="000000"/>
                </a:solidFill>
                <a:latin typeface="Calibri"/>
              </a:rPr>
              <a:t>о</a:t>
            </a:r>
            <a:r>
              <a:rPr b="0" lang="ru-RU" sz="3200" spc="-1" strike="noStrike">
                <a:solidFill>
                  <a:srgbClr val="000000"/>
                </a:solidFill>
                <a:latin typeface="Calibri"/>
              </a:rPr>
              <a:t>б</a:t>
            </a:r>
            <a:r>
              <a:rPr b="0" lang="ru-RU" sz="3200" spc="-1" strike="noStrike">
                <a:solidFill>
                  <a:srgbClr val="000000"/>
                </a:solidFill>
                <a:latin typeface="Calibri"/>
              </a:rPr>
              <a:t>р</a:t>
            </a:r>
            <a:r>
              <a:rPr b="0" lang="ru-RU" sz="3200" spc="-1" strike="noStrike">
                <a:solidFill>
                  <a:srgbClr val="000000"/>
                </a:solidFill>
                <a:latin typeface="Calibri"/>
              </a:rPr>
              <a:t>а</a:t>
            </a:r>
            <a:r>
              <a:rPr b="0" lang="ru-RU" sz="3200" spc="-1" strike="noStrike">
                <a:solidFill>
                  <a:srgbClr val="000000"/>
                </a:solidFill>
                <a:latin typeface="Calibri"/>
              </a:rPr>
              <a:t>з</a:t>
            </a:r>
            <a:r>
              <a:rPr b="0" lang="ru-RU" sz="3200" spc="-1" strike="noStrike">
                <a:solidFill>
                  <a:srgbClr val="000000"/>
                </a:solidFill>
                <a:latin typeface="Calibri"/>
              </a:rPr>
              <a:t>о</a:t>
            </a:r>
            <a:r>
              <a:rPr b="0" lang="ru-RU" sz="3200" spc="-1" strike="noStrike">
                <a:solidFill>
                  <a:srgbClr val="000000"/>
                </a:solidFill>
                <a:latin typeface="Calibri"/>
              </a:rPr>
              <a:t>в</a:t>
            </a:r>
            <a:r>
              <a:rPr b="0" lang="ru-RU" sz="3200" spc="-1" strike="noStrike">
                <a:solidFill>
                  <a:srgbClr val="000000"/>
                </a:solidFill>
                <a:latin typeface="Calibri"/>
              </a:rPr>
              <a:t>а</a:t>
            </a:r>
            <a:r>
              <a:rPr b="0" lang="ru-RU" sz="3200" spc="-1" strike="noStrike">
                <a:solidFill>
                  <a:srgbClr val="000000"/>
                </a:solidFill>
                <a:latin typeface="Calibri"/>
              </a:rPr>
              <a:t>н</a:t>
            </a:r>
            <a:r>
              <a:rPr b="0" lang="ru-RU" sz="3200" spc="-1" strike="noStrike">
                <a:solidFill>
                  <a:srgbClr val="000000"/>
                </a:solidFill>
                <a:latin typeface="Calibri"/>
              </a:rPr>
              <a:t>и</a:t>
            </a:r>
            <a:r>
              <a:rPr b="0" lang="ru-RU" sz="3200" spc="-1" strike="noStrike">
                <a:solidFill>
                  <a:srgbClr val="000000"/>
                </a:solidFill>
                <a:latin typeface="Calibri"/>
              </a:rPr>
              <a:t>я</a:t>
            </a:r>
            <a:r>
              <a:rPr b="0" lang="ru-RU" sz="3200" spc="-1" strike="noStrike">
                <a:solidFill>
                  <a:srgbClr val="000000"/>
                </a:solidFill>
                <a:latin typeface="Calibri"/>
              </a:rPr>
              <a:t> </a:t>
            </a:r>
            <a:r>
              <a:rPr b="0" lang="ru-RU" sz="3200" spc="-1" strike="noStrike">
                <a:solidFill>
                  <a:srgbClr val="000000"/>
                </a:solidFill>
                <a:latin typeface="Calibri"/>
              </a:rPr>
              <a:t>д</a:t>
            </a:r>
            <a:r>
              <a:rPr b="0" lang="ru-RU" sz="3200" spc="-1" strike="noStrike">
                <a:solidFill>
                  <a:srgbClr val="000000"/>
                </a:solidFill>
                <a:latin typeface="Calibri"/>
              </a:rPr>
              <a:t>л</a:t>
            </a:r>
            <a:r>
              <a:rPr b="0" lang="ru-RU" sz="3200" spc="-1" strike="noStrike">
                <a:solidFill>
                  <a:srgbClr val="000000"/>
                </a:solidFill>
                <a:latin typeface="Calibri"/>
              </a:rPr>
              <a:t>я</a:t>
            </a:r>
            <a:r>
              <a:rPr b="0" lang="ru-RU" sz="3200" spc="-1" strike="noStrike">
                <a:solidFill>
                  <a:srgbClr val="000000"/>
                </a:solidFill>
                <a:latin typeface="Calibri"/>
              </a:rPr>
              <a:t> </a:t>
            </a:r>
            <a:r>
              <a:rPr b="0" lang="ru-RU" sz="3200" spc="-1" strike="noStrike">
                <a:solidFill>
                  <a:srgbClr val="000000"/>
                </a:solidFill>
                <a:latin typeface="Calibri"/>
              </a:rPr>
              <a:t>с</a:t>
            </a:r>
            <a:r>
              <a:rPr b="0" lang="ru-RU" sz="3200" spc="-1" strike="noStrike">
                <a:solidFill>
                  <a:srgbClr val="000000"/>
                </a:solidFill>
                <a:latin typeface="Calibri"/>
              </a:rPr>
              <a:t>т</a:t>
            </a:r>
            <a:r>
              <a:rPr b="0" lang="ru-RU" sz="3200" spc="-1" strike="noStrike">
                <a:solidFill>
                  <a:srgbClr val="000000"/>
                </a:solidFill>
                <a:latin typeface="Calibri"/>
              </a:rPr>
              <a:t>у</a:t>
            </a:r>
            <a:r>
              <a:rPr b="0" lang="ru-RU" sz="3200" spc="-1" strike="noStrike">
                <a:solidFill>
                  <a:srgbClr val="000000"/>
                </a:solidFill>
                <a:latin typeface="Calibri"/>
              </a:rPr>
              <a:t>д</a:t>
            </a:r>
            <a:r>
              <a:rPr b="0" lang="ru-RU" sz="3200" spc="-1" strike="noStrike">
                <a:solidFill>
                  <a:srgbClr val="000000"/>
                </a:solidFill>
                <a:latin typeface="Calibri"/>
              </a:rPr>
              <a:t>е</a:t>
            </a:r>
            <a:r>
              <a:rPr b="0" lang="ru-RU" sz="3200" spc="-1" strike="noStrike">
                <a:solidFill>
                  <a:srgbClr val="000000"/>
                </a:solidFill>
                <a:latin typeface="Calibri"/>
              </a:rPr>
              <a:t>н</a:t>
            </a:r>
            <a:r>
              <a:rPr b="0" lang="ru-RU" sz="3200" spc="-1" strike="noStrike">
                <a:solidFill>
                  <a:srgbClr val="000000"/>
                </a:solidFill>
                <a:latin typeface="Calibri"/>
              </a:rPr>
              <a:t>т</a:t>
            </a:r>
            <a:r>
              <a:rPr b="0" lang="ru-RU" sz="3200" spc="-1" strike="noStrike">
                <a:solidFill>
                  <a:srgbClr val="000000"/>
                </a:solidFill>
                <a:latin typeface="Calibri"/>
              </a:rPr>
              <a:t>о</a:t>
            </a:r>
            <a:r>
              <a:rPr b="0" lang="ru-RU" sz="3200" spc="-1" strike="noStrike">
                <a:solidFill>
                  <a:srgbClr val="000000"/>
                </a:solidFill>
                <a:latin typeface="Calibri"/>
              </a:rPr>
              <a:t>в</a:t>
            </a:r>
            <a:r>
              <a:rPr b="0" lang="ru-RU" sz="3200" spc="-1" strike="noStrike">
                <a:solidFill>
                  <a:srgbClr val="000000"/>
                </a:solidFill>
                <a:latin typeface="Calibri"/>
              </a:rPr>
              <a:t> </a:t>
            </a:r>
            <a:r>
              <a:rPr b="0" lang="ru-RU" sz="3200" spc="-1" strike="noStrike">
                <a:solidFill>
                  <a:srgbClr val="000000"/>
                </a:solidFill>
                <a:latin typeface="Calibri"/>
              </a:rPr>
              <a:t>н</a:t>
            </a:r>
            <a:r>
              <a:rPr b="0" lang="ru-RU" sz="3200" spc="-1" strike="noStrike">
                <a:solidFill>
                  <a:srgbClr val="000000"/>
                </a:solidFill>
                <a:latin typeface="Calibri"/>
              </a:rPr>
              <a:t>е</a:t>
            </a:r>
            <a:r>
              <a:rPr b="0" lang="ru-RU" sz="3200" spc="-1" strike="noStrike">
                <a:solidFill>
                  <a:srgbClr val="000000"/>
                </a:solidFill>
                <a:latin typeface="Calibri"/>
              </a:rPr>
              <a:t>п</a:t>
            </a:r>
            <a:r>
              <a:rPr b="0" lang="ru-RU" sz="3200" spc="-1" strike="noStrike">
                <a:solidFill>
                  <a:srgbClr val="000000"/>
                </a:solidFill>
                <a:latin typeface="Calibri"/>
              </a:rPr>
              <a:t>р</a:t>
            </a:r>
            <a:r>
              <a:rPr b="0" lang="ru-RU" sz="3200" spc="-1" strike="noStrike">
                <a:solidFill>
                  <a:srgbClr val="000000"/>
                </a:solidFill>
                <a:latin typeface="Calibri"/>
              </a:rPr>
              <a:t>о</a:t>
            </a:r>
            <a:r>
              <a:rPr b="0" lang="ru-RU" sz="3200" spc="-1" strike="noStrike">
                <a:solidFill>
                  <a:srgbClr val="000000"/>
                </a:solidFill>
                <a:latin typeface="Calibri"/>
              </a:rPr>
              <a:t>ф</a:t>
            </a:r>
            <a:r>
              <a:rPr b="0" lang="ru-RU" sz="3200" spc="-1" strike="noStrike">
                <a:solidFill>
                  <a:srgbClr val="000000"/>
                </a:solidFill>
                <a:latin typeface="Calibri"/>
              </a:rPr>
              <a:t>и</a:t>
            </a:r>
            <a:r>
              <a:rPr b="0" lang="ru-RU" sz="3200" spc="-1" strike="noStrike">
                <a:solidFill>
                  <a:srgbClr val="000000"/>
                </a:solidFill>
                <a:latin typeface="Calibri"/>
              </a:rPr>
              <a:t>л</a:t>
            </a:r>
            <a:r>
              <a:rPr b="0" lang="ru-RU" sz="3200" spc="-1" strike="noStrike">
                <a:solidFill>
                  <a:srgbClr val="000000"/>
                </a:solidFill>
                <a:latin typeface="Calibri"/>
              </a:rPr>
              <a:t>ь</a:t>
            </a:r>
            <a:r>
              <a:rPr b="0" lang="ru-RU" sz="3200" spc="-1" strike="noStrike">
                <a:solidFill>
                  <a:srgbClr val="000000"/>
                </a:solidFill>
                <a:latin typeface="Calibri"/>
              </a:rPr>
              <a:t>н</a:t>
            </a:r>
            <a:r>
              <a:rPr b="0" lang="ru-RU" sz="3200" spc="-1" strike="noStrike">
                <a:solidFill>
                  <a:srgbClr val="000000"/>
                </a:solidFill>
                <a:latin typeface="Calibri"/>
              </a:rPr>
              <a:t>ы</a:t>
            </a:r>
            <a:r>
              <a:rPr b="0" lang="ru-RU" sz="3200" spc="-1" strike="noStrike">
                <a:solidFill>
                  <a:srgbClr val="000000"/>
                </a:solidFill>
                <a:latin typeface="Calibri"/>
              </a:rPr>
              <a:t>х</a:t>
            </a:r>
            <a:r>
              <a:rPr b="0" lang="ru-RU" sz="3200" spc="-1" strike="noStrike">
                <a:solidFill>
                  <a:srgbClr val="000000"/>
                </a:solidFill>
                <a:latin typeface="Calibri"/>
              </a:rPr>
              <a:t> </a:t>
            </a:r>
            <a:r>
              <a:rPr b="0" lang="ru-RU" sz="3200" spc="-1" strike="noStrike">
                <a:solidFill>
                  <a:srgbClr val="000000"/>
                </a:solidFill>
                <a:latin typeface="Calibri"/>
              </a:rPr>
              <a:t>с</a:t>
            </a:r>
            <a:r>
              <a:rPr b="0" lang="ru-RU" sz="3200" spc="-1" strike="noStrike">
                <a:solidFill>
                  <a:srgbClr val="000000"/>
                </a:solidFill>
                <a:latin typeface="Calibri"/>
              </a:rPr>
              <a:t>п</a:t>
            </a:r>
            <a:r>
              <a:rPr b="0" lang="ru-RU" sz="3200" spc="-1" strike="noStrike">
                <a:solidFill>
                  <a:srgbClr val="000000"/>
                </a:solidFill>
                <a:latin typeface="Calibri"/>
              </a:rPr>
              <a:t>е</a:t>
            </a:r>
            <a:r>
              <a:rPr b="0" lang="ru-RU" sz="3200" spc="-1" strike="noStrike">
                <a:solidFill>
                  <a:srgbClr val="000000"/>
                </a:solidFill>
                <a:latin typeface="Calibri"/>
              </a:rPr>
              <a:t>ц</a:t>
            </a:r>
            <a:r>
              <a:rPr b="0" lang="ru-RU" sz="3200" spc="-1" strike="noStrike">
                <a:solidFill>
                  <a:srgbClr val="000000"/>
                </a:solidFill>
                <a:latin typeface="Calibri"/>
              </a:rPr>
              <a:t>и</a:t>
            </a:r>
            <a:r>
              <a:rPr b="0" lang="ru-RU" sz="3200" spc="-1" strike="noStrike">
                <a:solidFill>
                  <a:srgbClr val="000000"/>
                </a:solidFill>
                <a:latin typeface="Calibri"/>
              </a:rPr>
              <a:t>а</a:t>
            </a:r>
            <a:r>
              <a:rPr b="0" lang="ru-RU" sz="3200" spc="-1" strike="noStrike">
                <a:solidFill>
                  <a:srgbClr val="000000"/>
                </a:solidFill>
                <a:latin typeface="Calibri"/>
              </a:rPr>
              <a:t>л</a:t>
            </a:r>
            <a:r>
              <a:rPr b="0" lang="ru-RU" sz="3200" spc="-1" strike="noStrike">
                <a:solidFill>
                  <a:srgbClr val="000000"/>
                </a:solidFill>
                <a:latin typeface="Calibri"/>
              </a:rPr>
              <a:t>ь</a:t>
            </a:r>
            <a:r>
              <a:rPr b="0" lang="ru-RU" sz="3200" spc="-1" strike="noStrike">
                <a:solidFill>
                  <a:srgbClr val="000000"/>
                </a:solidFill>
                <a:latin typeface="Calibri"/>
              </a:rPr>
              <a:t>н</a:t>
            </a:r>
            <a:r>
              <a:rPr b="0" lang="ru-RU" sz="3200" spc="-1" strike="noStrike">
                <a:solidFill>
                  <a:srgbClr val="000000"/>
                </a:solidFill>
                <a:latin typeface="Calibri"/>
              </a:rPr>
              <a:t>о</a:t>
            </a:r>
            <a:r>
              <a:rPr b="0" lang="ru-RU" sz="3200" spc="-1" strike="noStrike">
                <a:solidFill>
                  <a:srgbClr val="000000"/>
                </a:solidFill>
                <a:latin typeface="Calibri"/>
              </a:rPr>
              <a:t>с</a:t>
            </a:r>
            <a:r>
              <a:rPr b="0" lang="ru-RU" sz="3200" spc="-1" strike="noStrike">
                <a:solidFill>
                  <a:srgbClr val="000000"/>
                </a:solidFill>
                <a:latin typeface="Calibri"/>
              </a:rPr>
              <a:t>т</a:t>
            </a:r>
            <a:r>
              <a:rPr b="0" lang="ru-RU" sz="3200" spc="-1" strike="noStrike">
                <a:solidFill>
                  <a:srgbClr val="000000"/>
                </a:solidFill>
                <a:latin typeface="Calibri"/>
              </a:rPr>
              <a:t>е</a:t>
            </a:r>
            <a:r>
              <a:rPr b="0" lang="ru-RU" sz="3200" spc="-1" strike="noStrike">
                <a:solidFill>
                  <a:srgbClr val="000000"/>
                </a:solidFill>
                <a:latin typeface="Calibri"/>
              </a:rPr>
              <a:t>й</a:t>
            </a:r>
            <a:r>
              <a:rPr b="0" lang="ru-RU" sz="3200" spc="-1" strike="noStrike">
                <a:solidFill>
                  <a:srgbClr val="000000"/>
                </a:solidFill>
                <a:latin typeface="Calibri"/>
              </a:rPr>
              <a:t> </a:t>
            </a:r>
            <a:endParaRPr b="0" lang="ru-RU" sz="3200" spc="-1" strike="noStrike">
              <a:latin typeface="Arial"/>
            </a:endParaRPr>
          </a:p>
          <a:p>
            <a:pPr marL="457200" indent="-456840">
              <a:lnSpc>
                <a:spcPct val="90000"/>
              </a:lnSpc>
              <a:buClr>
                <a:srgbClr val="000000"/>
              </a:buClr>
              <a:buFont typeface="Arial"/>
              <a:buChar char="•"/>
              <a:tabLst>
                <a:tab algn="l" pos="0"/>
              </a:tabLst>
            </a:pPr>
            <a:r>
              <a:rPr b="0" lang="ru-RU" sz="3200" spc="-1" strike="noStrike">
                <a:solidFill>
                  <a:srgbClr val="000000"/>
                </a:solidFill>
                <a:latin typeface="Calibri"/>
              </a:rPr>
              <a:t>к</a:t>
            </a:r>
            <a:r>
              <a:rPr b="0" lang="ru-RU" sz="3200" spc="-1" strike="noStrike">
                <a:solidFill>
                  <a:srgbClr val="000000"/>
                </a:solidFill>
                <a:latin typeface="Calibri"/>
              </a:rPr>
              <a:t>у</a:t>
            </a:r>
            <a:r>
              <a:rPr b="0" lang="ru-RU" sz="3200" spc="-1" strike="noStrike">
                <a:solidFill>
                  <a:srgbClr val="000000"/>
                </a:solidFill>
                <a:latin typeface="Calibri"/>
              </a:rPr>
              <a:t>р</a:t>
            </a:r>
            <a:r>
              <a:rPr b="0" lang="ru-RU" sz="3200" spc="-1" strike="noStrike">
                <a:solidFill>
                  <a:srgbClr val="000000"/>
                </a:solidFill>
                <a:latin typeface="Calibri"/>
              </a:rPr>
              <a:t>с</a:t>
            </a:r>
            <a:r>
              <a:rPr b="0" lang="ru-RU" sz="3200" spc="-1" strike="noStrike">
                <a:solidFill>
                  <a:srgbClr val="000000"/>
                </a:solidFill>
                <a:latin typeface="Calibri"/>
              </a:rPr>
              <a:t> </a:t>
            </a:r>
            <a:r>
              <a:rPr b="0" lang="ru-RU" sz="3200" spc="-1" strike="noStrike">
                <a:solidFill>
                  <a:srgbClr val="000000"/>
                </a:solidFill>
                <a:latin typeface="Calibri"/>
              </a:rPr>
              <a:t>в</a:t>
            </a:r>
            <a:r>
              <a:rPr b="0" lang="ru-RU" sz="3200" spc="-1" strike="noStrike">
                <a:solidFill>
                  <a:srgbClr val="000000"/>
                </a:solidFill>
                <a:latin typeface="Calibri"/>
              </a:rPr>
              <a:t>н</a:t>
            </a:r>
            <a:r>
              <a:rPr b="0" lang="ru-RU" sz="3200" spc="-1" strike="noStrike">
                <a:solidFill>
                  <a:srgbClr val="000000"/>
                </a:solidFill>
                <a:latin typeface="Calibri"/>
              </a:rPr>
              <a:t>е</a:t>
            </a:r>
            <a:r>
              <a:rPr b="0" lang="ru-RU" sz="3200" spc="-1" strike="noStrike">
                <a:solidFill>
                  <a:srgbClr val="000000"/>
                </a:solidFill>
                <a:latin typeface="Calibri"/>
              </a:rPr>
              <a:t>ш</a:t>
            </a:r>
            <a:r>
              <a:rPr b="0" lang="ru-RU" sz="3200" spc="-1" strike="noStrike">
                <a:solidFill>
                  <a:srgbClr val="000000"/>
                </a:solidFill>
                <a:latin typeface="Calibri"/>
              </a:rPr>
              <a:t>к</a:t>
            </a:r>
            <a:r>
              <a:rPr b="0" lang="ru-RU" sz="3200" spc="-1" strike="noStrike">
                <a:solidFill>
                  <a:srgbClr val="000000"/>
                </a:solidFill>
                <a:latin typeface="Calibri"/>
              </a:rPr>
              <a:t>о</a:t>
            </a:r>
            <a:r>
              <a:rPr b="0" lang="ru-RU" sz="3200" spc="-1" strike="noStrike">
                <a:solidFill>
                  <a:srgbClr val="000000"/>
                </a:solidFill>
                <a:latin typeface="Calibri"/>
              </a:rPr>
              <a:t>л</a:t>
            </a:r>
            <a:r>
              <a:rPr b="0" lang="ru-RU" sz="3200" spc="-1" strike="noStrike">
                <a:solidFill>
                  <a:srgbClr val="000000"/>
                </a:solidFill>
                <a:latin typeface="Calibri"/>
              </a:rPr>
              <a:t>ь</a:t>
            </a:r>
            <a:r>
              <a:rPr b="0" lang="ru-RU" sz="3200" spc="-1" strike="noStrike">
                <a:solidFill>
                  <a:srgbClr val="000000"/>
                </a:solidFill>
                <a:latin typeface="Calibri"/>
              </a:rPr>
              <a:t>н</a:t>
            </a:r>
            <a:r>
              <a:rPr b="0" lang="ru-RU" sz="3200" spc="-1" strike="noStrike">
                <a:solidFill>
                  <a:srgbClr val="000000"/>
                </a:solidFill>
                <a:latin typeface="Calibri"/>
              </a:rPr>
              <a:t>ы</a:t>
            </a:r>
            <a:r>
              <a:rPr b="0" lang="ru-RU" sz="3200" spc="-1" strike="noStrike">
                <a:solidFill>
                  <a:srgbClr val="000000"/>
                </a:solidFill>
                <a:latin typeface="Calibri"/>
              </a:rPr>
              <a:t>х</a:t>
            </a:r>
            <a:r>
              <a:rPr b="0" lang="ru-RU" sz="3200" spc="-1" strike="noStrike">
                <a:solidFill>
                  <a:srgbClr val="000000"/>
                </a:solidFill>
                <a:latin typeface="Calibri"/>
              </a:rPr>
              <a:t> </a:t>
            </a:r>
            <a:r>
              <a:rPr b="0" lang="ru-RU" sz="3200" spc="-1" strike="noStrike">
                <a:solidFill>
                  <a:srgbClr val="000000"/>
                </a:solidFill>
                <a:latin typeface="Calibri"/>
              </a:rPr>
              <a:t>з</a:t>
            </a:r>
            <a:r>
              <a:rPr b="0" lang="ru-RU" sz="3200" spc="-1" strike="noStrike">
                <a:solidFill>
                  <a:srgbClr val="000000"/>
                </a:solidFill>
                <a:latin typeface="Calibri"/>
              </a:rPr>
              <a:t>а</a:t>
            </a:r>
            <a:r>
              <a:rPr b="0" lang="ru-RU" sz="3200" spc="-1" strike="noStrike">
                <a:solidFill>
                  <a:srgbClr val="000000"/>
                </a:solidFill>
                <a:latin typeface="Calibri"/>
              </a:rPr>
              <a:t>н</a:t>
            </a:r>
            <a:r>
              <a:rPr b="0" lang="ru-RU" sz="3200" spc="-1" strike="noStrike">
                <a:solidFill>
                  <a:srgbClr val="000000"/>
                </a:solidFill>
                <a:latin typeface="Calibri"/>
              </a:rPr>
              <a:t>я</a:t>
            </a:r>
            <a:r>
              <a:rPr b="0" lang="ru-RU" sz="3200" spc="-1" strike="noStrike">
                <a:solidFill>
                  <a:srgbClr val="000000"/>
                </a:solidFill>
                <a:latin typeface="Calibri"/>
              </a:rPr>
              <a:t>т</a:t>
            </a:r>
            <a:r>
              <a:rPr b="0" lang="ru-RU" sz="3200" spc="-1" strike="noStrike">
                <a:solidFill>
                  <a:srgbClr val="000000"/>
                </a:solidFill>
                <a:latin typeface="Calibri"/>
              </a:rPr>
              <a:t>и</a:t>
            </a:r>
            <a:r>
              <a:rPr b="0" lang="ru-RU" sz="3200" spc="-1" strike="noStrike">
                <a:solidFill>
                  <a:srgbClr val="000000"/>
                </a:solidFill>
                <a:latin typeface="Calibri"/>
              </a:rPr>
              <a:t>й</a:t>
            </a:r>
            <a:r>
              <a:rPr b="0" lang="ru-RU" sz="3200" spc="-1" strike="noStrike">
                <a:solidFill>
                  <a:srgbClr val="000000"/>
                </a:solidFill>
                <a:latin typeface="Calibri"/>
              </a:rPr>
              <a:t> </a:t>
            </a:r>
            <a:r>
              <a:rPr b="0" lang="ru-RU" sz="3200" spc="-1" strike="noStrike">
                <a:solidFill>
                  <a:srgbClr val="000000"/>
                </a:solidFill>
                <a:latin typeface="Calibri"/>
              </a:rPr>
              <a:t>д</a:t>
            </a:r>
            <a:r>
              <a:rPr b="0" lang="ru-RU" sz="3200" spc="-1" strike="noStrike">
                <a:solidFill>
                  <a:srgbClr val="000000"/>
                </a:solidFill>
                <a:latin typeface="Calibri"/>
              </a:rPr>
              <a:t>л</a:t>
            </a:r>
            <a:r>
              <a:rPr b="0" lang="ru-RU" sz="3200" spc="-1" strike="noStrike">
                <a:solidFill>
                  <a:srgbClr val="000000"/>
                </a:solidFill>
                <a:latin typeface="Calibri"/>
              </a:rPr>
              <a:t>я</a:t>
            </a:r>
            <a:r>
              <a:rPr b="0" lang="ru-RU" sz="3200" spc="-1" strike="noStrike">
                <a:solidFill>
                  <a:srgbClr val="000000"/>
                </a:solidFill>
                <a:latin typeface="Calibri"/>
              </a:rPr>
              <a:t> </a:t>
            </a:r>
            <a:r>
              <a:rPr b="0" lang="ru-RU" sz="3200" spc="-1" strike="noStrike">
                <a:solidFill>
                  <a:srgbClr val="000000"/>
                </a:solidFill>
                <a:latin typeface="Calibri"/>
              </a:rPr>
              <a:t>у</a:t>
            </a:r>
            <a:r>
              <a:rPr b="0" lang="ru-RU" sz="3200" spc="-1" strike="noStrike">
                <a:solidFill>
                  <a:srgbClr val="000000"/>
                </a:solidFill>
                <a:latin typeface="Calibri"/>
              </a:rPr>
              <a:t>ч</a:t>
            </a:r>
            <a:r>
              <a:rPr b="0" lang="ru-RU" sz="3200" spc="-1" strike="noStrike">
                <a:solidFill>
                  <a:srgbClr val="000000"/>
                </a:solidFill>
                <a:latin typeface="Calibri"/>
              </a:rPr>
              <a:t>а</a:t>
            </a:r>
            <a:r>
              <a:rPr b="0" lang="ru-RU" sz="3200" spc="-1" strike="noStrike">
                <a:solidFill>
                  <a:srgbClr val="000000"/>
                </a:solidFill>
                <a:latin typeface="Calibri"/>
              </a:rPr>
              <a:t>щ</a:t>
            </a:r>
            <a:r>
              <a:rPr b="0" lang="ru-RU" sz="3200" spc="-1" strike="noStrike">
                <a:solidFill>
                  <a:srgbClr val="000000"/>
                </a:solidFill>
                <a:latin typeface="Calibri"/>
              </a:rPr>
              <a:t>и</a:t>
            </a:r>
            <a:r>
              <a:rPr b="0" lang="ru-RU" sz="3200" spc="-1" strike="noStrike">
                <a:solidFill>
                  <a:srgbClr val="000000"/>
                </a:solidFill>
                <a:latin typeface="Calibri"/>
              </a:rPr>
              <a:t>х</a:t>
            </a:r>
            <a:r>
              <a:rPr b="0" lang="ru-RU" sz="3200" spc="-1" strike="noStrike">
                <a:solidFill>
                  <a:srgbClr val="000000"/>
                </a:solidFill>
                <a:latin typeface="Calibri"/>
              </a:rPr>
              <a:t>с</a:t>
            </a:r>
            <a:r>
              <a:rPr b="0" lang="ru-RU" sz="3200" spc="-1" strike="noStrike">
                <a:solidFill>
                  <a:srgbClr val="000000"/>
                </a:solidFill>
                <a:latin typeface="Calibri"/>
              </a:rPr>
              <a:t>я</a:t>
            </a:r>
            <a:r>
              <a:rPr b="0" lang="ru-RU" sz="3200" spc="-1" strike="noStrike">
                <a:solidFill>
                  <a:srgbClr val="000000"/>
                </a:solidFill>
                <a:latin typeface="Calibri"/>
              </a:rPr>
              <a:t> </a:t>
            </a:r>
            <a:r>
              <a:rPr b="0" lang="ru-RU" sz="3200" spc="-1" strike="noStrike">
                <a:solidFill>
                  <a:srgbClr val="000000"/>
                </a:solidFill>
                <a:latin typeface="Calibri"/>
              </a:rPr>
              <a:t>с</a:t>
            </a:r>
            <a:r>
              <a:rPr b="0" lang="ru-RU" sz="3200" spc="-1" strike="noStrike">
                <a:solidFill>
                  <a:srgbClr val="000000"/>
                </a:solidFill>
                <a:latin typeface="Calibri"/>
              </a:rPr>
              <a:t>т</a:t>
            </a:r>
            <a:r>
              <a:rPr b="0" lang="ru-RU" sz="3200" spc="-1" strike="noStrike">
                <a:solidFill>
                  <a:srgbClr val="000000"/>
                </a:solidFill>
                <a:latin typeface="Calibri"/>
              </a:rPr>
              <a:t>а</a:t>
            </a:r>
            <a:r>
              <a:rPr b="0" lang="ru-RU" sz="3200" spc="-1" strike="noStrike">
                <a:solidFill>
                  <a:srgbClr val="000000"/>
                </a:solidFill>
                <a:latin typeface="Calibri"/>
              </a:rPr>
              <a:t>р</a:t>
            </a:r>
            <a:r>
              <a:rPr b="0" lang="ru-RU" sz="3200" spc="-1" strike="noStrike">
                <a:solidFill>
                  <a:srgbClr val="000000"/>
                </a:solidFill>
                <a:latin typeface="Calibri"/>
              </a:rPr>
              <a:t>ш</a:t>
            </a:r>
            <a:r>
              <a:rPr b="0" lang="ru-RU" sz="3200" spc="-1" strike="noStrike">
                <a:solidFill>
                  <a:srgbClr val="000000"/>
                </a:solidFill>
                <a:latin typeface="Calibri"/>
              </a:rPr>
              <a:t>и</a:t>
            </a:r>
            <a:r>
              <a:rPr b="0" lang="ru-RU" sz="3200" spc="-1" strike="noStrike">
                <a:solidFill>
                  <a:srgbClr val="000000"/>
                </a:solidFill>
                <a:latin typeface="Calibri"/>
              </a:rPr>
              <a:t>х</a:t>
            </a:r>
            <a:r>
              <a:rPr b="0" lang="ru-RU" sz="3200" spc="-1" strike="noStrike">
                <a:solidFill>
                  <a:srgbClr val="000000"/>
                </a:solidFill>
                <a:latin typeface="Calibri"/>
              </a:rPr>
              <a:t> </a:t>
            </a:r>
            <a:r>
              <a:rPr b="0" lang="ru-RU" sz="3200" spc="-1" strike="noStrike">
                <a:solidFill>
                  <a:srgbClr val="000000"/>
                </a:solidFill>
                <a:latin typeface="Calibri"/>
              </a:rPr>
              <a:t>к</a:t>
            </a:r>
            <a:r>
              <a:rPr b="0" lang="ru-RU" sz="3200" spc="-1" strike="noStrike">
                <a:solidFill>
                  <a:srgbClr val="000000"/>
                </a:solidFill>
                <a:latin typeface="Calibri"/>
              </a:rPr>
              <a:t>л</a:t>
            </a:r>
            <a:r>
              <a:rPr b="0" lang="ru-RU" sz="3200" spc="-1" strike="noStrike">
                <a:solidFill>
                  <a:srgbClr val="000000"/>
                </a:solidFill>
                <a:latin typeface="Calibri"/>
              </a:rPr>
              <a:t>а</a:t>
            </a:r>
            <a:r>
              <a:rPr b="0" lang="ru-RU" sz="3200" spc="-1" strike="noStrike">
                <a:solidFill>
                  <a:srgbClr val="000000"/>
                </a:solidFill>
                <a:latin typeface="Calibri"/>
              </a:rPr>
              <a:t>с</a:t>
            </a:r>
            <a:r>
              <a:rPr b="0" lang="ru-RU" sz="3200" spc="-1" strike="noStrike">
                <a:solidFill>
                  <a:srgbClr val="000000"/>
                </a:solidFill>
                <a:latin typeface="Calibri"/>
              </a:rPr>
              <a:t>с</a:t>
            </a:r>
            <a:r>
              <a:rPr b="0" lang="ru-RU" sz="3200" spc="-1" strike="noStrike">
                <a:solidFill>
                  <a:srgbClr val="000000"/>
                </a:solidFill>
                <a:latin typeface="Calibri"/>
              </a:rPr>
              <a:t>о</a:t>
            </a:r>
            <a:r>
              <a:rPr b="0" lang="ru-RU" sz="3200" spc="-1" strike="noStrike">
                <a:solidFill>
                  <a:srgbClr val="000000"/>
                </a:solidFill>
                <a:latin typeface="Calibri"/>
              </a:rPr>
              <a:t>в</a:t>
            </a:r>
            <a:r>
              <a:rPr b="0" lang="ru-RU" sz="3200" spc="-1" strike="noStrike">
                <a:solidFill>
                  <a:srgbClr val="000000"/>
                </a:solidFill>
                <a:latin typeface="Calibri"/>
              </a:rPr>
              <a:t>.</a:t>
            </a:r>
            <a:endParaRPr b="0" lang="ru-RU" sz="3200" spc="-1" strike="noStrike">
              <a:latin typeface="Arial"/>
            </a:endParaRPr>
          </a:p>
          <a:p>
            <a:pPr algn="ctr">
              <a:lnSpc>
                <a:spcPct val="90000"/>
              </a:lnSpc>
              <a:spcBef>
                <a:spcPts val="1001"/>
              </a:spcBef>
              <a:tabLst>
                <a:tab algn="l" pos="0"/>
              </a:tabLst>
            </a:pPr>
            <a:endParaRPr b="0" lang="ru-RU" sz="3200" spc="-1" strike="noStrike">
              <a:latin typeface="Arial"/>
            </a:endParaRPr>
          </a:p>
          <a:p>
            <a:pPr algn="ctr">
              <a:lnSpc>
                <a:spcPct val="90000"/>
              </a:lnSpc>
              <a:tabLst>
                <a:tab algn="l" pos="0"/>
              </a:tabLst>
            </a:pPr>
            <a:r>
              <a:rPr b="0" lang="ru-RU" sz="2000" spc="-1" strike="noStrike">
                <a:solidFill>
                  <a:srgbClr val="000000"/>
                </a:solidFill>
                <a:latin typeface="Calibri"/>
              </a:rPr>
              <a:t>Вс</a:t>
            </a:r>
            <a:r>
              <a:rPr b="0" lang="ru-RU" sz="2000" spc="-1" strike="noStrike">
                <a:solidFill>
                  <a:srgbClr val="000000"/>
                </a:solidFill>
                <a:latin typeface="Calibri"/>
              </a:rPr>
              <a:t>е </a:t>
            </a:r>
            <a:r>
              <a:rPr b="0" lang="ru-RU" sz="2000" spc="-1" strike="noStrike">
                <a:solidFill>
                  <a:srgbClr val="000000"/>
                </a:solidFill>
                <a:latin typeface="Calibri"/>
              </a:rPr>
              <a:t>эк</a:t>
            </a:r>
            <a:r>
              <a:rPr b="0" lang="ru-RU" sz="2000" spc="-1" strike="noStrike">
                <a:solidFill>
                  <a:srgbClr val="000000"/>
                </a:solidFill>
                <a:latin typeface="Calibri"/>
              </a:rPr>
              <a:t>сп</a:t>
            </a:r>
            <a:r>
              <a:rPr b="0" lang="ru-RU" sz="2000" spc="-1" strike="noStrike">
                <a:solidFill>
                  <a:srgbClr val="000000"/>
                </a:solidFill>
                <a:latin typeface="Calibri"/>
              </a:rPr>
              <a:t>ер</a:t>
            </a:r>
            <a:r>
              <a:rPr b="0" lang="ru-RU" sz="2000" spc="-1" strike="noStrike">
                <a:solidFill>
                  <a:srgbClr val="000000"/>
                </a:solidFill>
                <a:latin typeface="Calibri"/>
              </a:rPr>
              <a:t>и</a:t>
            </a:r>
            <a:r>
              <a:rPr b="0" lang="ru-RU" sz="2000" spc="-1" strike="noStrike">
                <a:solidFill>
                  <a:srgbClr val="000000"/>
                </a:solidFill>
                <a:latin typeface="Calibri"/>
              </a:rPr>
              <a:t>м</a:t>
            </a:r>
            <a:r>
              <a:rPr b="0" lang="ru-RU" sz="2000" spc="-1" strike="noStrike">
                <a:solidFill>
                  <a:srgbClr val="000000"/>
                </a:solidFill>
                <a:latin typeface="Calibri"/>
              </a:rPr>
              <a:t>ен</a:t>
            </a:r>
            <a:r>
              <a:rPr b="0" lang="ru-RU" sz="2000" spc="-1" strike="noStrike">
                <a:solidFill>
                  <a:srgbClr val="000000"/>
                </a:solidFill>
                <a:latin typeface="Calibri"/>
              </a:rPr>
              <a:t>ты </a:t>
            </a:r>
            <a:r>
              <a:rPr b="0" lang="ru-RU" sz="2000" spc="-1" strike="noStrike">
                <a:solidFill>
                  <a:srgbClr val="000000"/>
                </a:solidFill>
                <a:latin typeface="Calibri"/>
              </a:rPr>
              <a:t>пр</a:t>
            </a:r>
            <a:r>
              <a:rPr b="0" lang="ru-RU" sz="2000" spc="-1" strike="noStrike">
                <a:solidFill>
                  <a:srgbClr val="000000"/>
                </a:solidFill>
                <a:latin typeface="Calibri"/>
              </a:rPr>
              <a:t>о</a:t>
            </a:r>
            <a:r>
              <a:rPr b="0" lang="ru-RU" sz="2000" spc="-1" strike="noStrike">
                <a:solidFill>
                  <a:srgbClr val="000000"/>
                </a:solidFill>
                <a:latin typeface="Calibri"/>
              </a:rPr>
              <a:t>из</a:t>
            </a:r>
            <a:r>
              <a:rPr b="0" lang="ru-RU" sz="2000" spc="-1" strike="noStrike">
                <a:solidFill>
                  <a:srgbClr val="000000"/>
                </a:solidFill>
                <a:latin typeface="Calibri"/>
              </a:rPr>
              <a:t>во</a:t>
            </a:r>
            <a:r>
              <a:rPr b="0" lang="ru-RU" sz="2000" spc="-1" strike="noStrike">
                <a:solidFill>
                  <a:srgbClr val="000000"/>
                </a:solidFill>
                <a:latin typeface="Calibri"/>
              </a:rPr>
              <a:t>дя</a:t>
            </a:r>
            <a:r>
              <a:rPr b="0" lang="ru-RU" sz="2000" spc="-1" strike="noStrike">
                <a:solidFill>
                  <a:srgbClr val="000000"/>
                </a:solidFill>
                <a:latin typeface="Calibri"/>
              </a:rPr>
              <a:t>тс</a:t>
            </a:r>
            <a:r>
              <a:rPr b="0" lang="ru-RU" sz="2000" spc="-1" strike="noStrike">
                <a:solidFill>
                  <a:srgbClr val="000000"/>
                </a:solidFill>
                <a:latin typeface="Calibri"/>
              </a:rPr>
              <a:t>я </a:t>
            </a:r>
            <a:r>
              <a:rPr b="0" lang="ru-RU" sz="2000" spc="-1" strike="noStrike">
                <a:solidFill>
                  <a:srgbClr val="000000"/>
                </a:solidFill>
                <a:latin typeface="Calibri"/>
              </a:rPr>
              <a:t>с </a:t>
            </a:r>
            <a:r>
              <a:rPr b="0" lang="ru-RU" sz="2000" spc="-1" strike="noStrike">
                <a:solidFill>
                  <a:srgbClr val="000000"/>
                </a:solidFill>
                <a:latin typeface="Calibri"/>
              </a:rPr>
              <a:t>п</a:t>
            </a:r>
            <a:r>
              <a:rPr b="0" lang="ru-RU" sz="2000" spc="-1" strike="noStrike">
                <a:solidFill>
                  <a:srgbClr val="000000"/>
                </a:solidFill>
                <a:latin typeface="Calibri"/>
              </a:rPr>
              <a:t>и</a:t>
            </a:r>
            <a:r>
              <a:rPr b="0" lang="ru-RU" sz="2000" spc="-1" strike="noStrike">
                <a:solidFill>
                  <a:srgbClr val="000000"/>
                </a:solidFill>
                <a:latin typeface="Calibri"/>
              </a:rPr>
              <a:t>щ</a:t>
            </a:r>
            <a:r>
              <a:rPr b="0" lang="ru-RU" sz="2000" spc="-1" strike="noStrike">
                <a:solidFill>
                  <a:srgbClr val="000000"/>
                </a:solidFill>
                <a:latin typeface="Calibri"/>
              </a:rPr>
              <a:t>ев</a:t>
            </a:r>
            <a:r>
              <a:rPr b="0" lang="ru-RU" sz="2000" spc="-1" strike="noStrike">
                <a:solidFill>
                  <a:srgbClr val="000000"/>
                </a:solidFill>
                <a:latin typeface="Calibri"/>
              </a:rPr>
              <a:t>ы</a:t>
            </a:r>
            <a:r>
              <a:rPr b="0" lang="ru-RU" sz="2000" spc="-1" strike="noStrike">
                <a:solidFill>
                  <a:srgbClr val="000000"/>
                </a:solidFill>
                <a:latin typeface="Calibri"/>
              </a:rPr>
              <a:t>м</a:t>
            </a:r>
            <a:r>
              <a:rPr b="0" lang="ru-RU" sz="2000" spc="-1" strike="noStrike">
                <a:solidFill>
                  <a:srgbClr val="000000"/>
                </a:solidFill>
                <a:latin typeface="Calibri"/>
              </a:rPr>
              <a:t>и </a:t>
            </a:r>
            <a:r>
              <a:rPr b="0" lang="ru-RU" sz="2000" spc="-1" strike="noStrike">
                <a:solidFill>
                  <a:srgbClr val="000000"/>
                </a:solidFill>
                <a:latin typeface="Calibri"/>
              </a:rPr>
              <a:t>м</a:t>
            </a:r>
            <a:r>
              <a:rPr b="0" lang="ru-RU" sz="2000" spc="-1" strike="noStrike">
                <a:solidFill>
                  <a:srgbClr val="000000"/>
                </a:solidFill>
                <a:latin typeface="Calibri"/>
              </a:rPr>
              <a:t>ат</a:t>
            </a:r>
            <a:r>
              <a:rPr b="0" lang="ru-RU" sz="2000" spc="-1" strike="noStrike">
                <a:solidFill>
                  <a:srgbClr val="000000"/>
                </a:solidFill>
                <a:latin typeface="Calibri"/>
              </a:rPr>
              <a:t>ер</a:t>
            </a:r>
            <a:r>
              <a:rPr b="0" lang="ru-RU" sz="2000" spc="-1" strike="noStrike">
                <a:solidFill>
                  <a:srgbClr val="000000"/>
                </a:solidFill>
                <a:latin typeface="Calibri"/>
              </a:rPr>
              <a:t>иа</a:t>
            </a:r>
            <a:r>
              <a:rPr b="0" lang="ru-RU" sz="2000" spc="-1" strike="noStrike">
                <a:solidFill>
                  <a:srgbClr val="000000"/>
                </a:solidFill>
                <a:latin typeface="Calibri"/>
              </a:rPr>
              <a:t>ла</a:t>
            </a:r>
            <a:r>
              <a:rPr b="0" lang="ru-RU" sz="2000" spc="-1" strike="noStrike">
                <a:solidFill>
                  <a:srgbClr val="000000"/>
                </a:solidFill>
                <a:latin typeface="Calibri"/>
              </a:rPr>
              <a:t>м</a:t>
            </a:r>
            <a:r>
              <a:rPr b="0" lang="ru-RU" sz="2000" spc="-1" strike="noStrike">
                <a:solidFill>
                  <a:srgbClr val="000000"/>
                </a:solidFill>
                <a:latin typeface="Calibri"/>
              </a:rPr>
              <a:t>и, </a:t>
            </a:r>
            <a:r>
              <a:rPr b="0" lang="ru-RU" sz="2000" spc="-1" strike="noStrike">
                <a:solidFill>
                  <a:srgbClr val="000000"/>
                </a:solidFill>
                <a:latin typeface="Calibri"/>
              </a:rPr>
              <a:t>вк</a:t>
            </a:r>
            <a:r>
              <a:rPr b="0" lang="ru-RU" sz="2000" spc="-1" strike="noStrike">
                <a:solidFill>
                  <a:srgbClr val="000000"/>
                </a:solidFill>
                <a:latin typeface="Calibri"/>
              </a:rPr>
              <a:t>л</a:t>
            </a:r>
            <a:r>
              <a:rPr b="0" lang="ru-RU" sz="2000" spc="-1" strike="noStrike">
                <a:solidFill>
                  <a:srgbClr val="000000"/>
                </a:solidFill>
                <a:latin typeface="Calibri"/>
              </a:rPr>
              <a:t>ю</a:t>
            </a:r>
            <a:r>
              <a:rPr b="0" lang="ru-RU" sz="2000" spc="-1" strike="noStrike">
                <a:solidFill>
                  <a:srgbClr val="000000"/>
                </a:solidFill>
                <a:latin typeface="Calibri"/>
              </a:rPr>
              <a:t>ча</a:t>
            </a:r>
            <a:r>
              <a:rPr b="0" lang="ru-RU" sz="2000" spc="-1" strike="noStrike">
                <a:solidFill>
                  <a:srgbClr val="000000"/>
                </a:solidFill>
                <a:latin typeface="Calibri"/>
              </a:rPr>
              <a:t>я </a:t>
            </a:r>
            <a:r>
              <a:rPr b="0" lang="ru-RU" sz="2000" spc="-1" strike="noStrike">
                <a:solidFill>
                  <a:srgbClr val="000000"/>
                </a:solidFill>
                <a:latin typeface="Calibri"/>
              </a:rPr>
              <a:t>п</a:t>
            </a:r>
            <a:r>
              <a:rPr b="0" lang="ru-RU" sz="2000" spc="-1" strike="noStrike">
                <a:solidFill>
                  <a:srgbClr val="000000"/>
                </a:solidFill>
                <a:latin typeface="Calibri"/>
              </a:rPr>
              <a:t>и</a:t>
            </a:r>
            <a:r>
              <a:rPr b="0" lang="ru-RU" sz="2000" spc="-1" strike="noStrike">
                <a:solidFill>
                  <a:srgbClr val="000000"/>
                </a:solidFill>
                <a:latin typeface="Calibri"/>
              </a:rPr>
              <a:t>щ</a:t>
            </a:r>
            <a:r>
              <a:rPr b="0" lang="ru-RU" sz="2000" spc="-1" strike="noStrike">
                <a:solidFill>
                  <a:srgbClr val="000000"/>
                </a:solidFill>
                <a:latin typeface="Calibri"/>
              </a:rPr>
              <a:t>ев</a:t>
            </a:r>
            <a:r>
              <a:rPr b="0" lang="ru-RU" sz="2000" spc="-1" strike="noStrike">
                <a:solidFill>
                  <a:srgbClr val="000000"/>
                </a:solidFill>
                <a:latin typeface="Calibri"/>
              </a:rPr>
              <a:t>ы</a:t>
            </a:r>
            <a:r>
              <a:rPr b="0" lang="ru-RU" sz="2000" spc="-1" strike="noStrike">
                <a:solidFill>
                  <a:srgbClr val="000000"/>
                </a:solidFill>
                <a:latin typeface="Calibri"/>
              </a:rPr>
              <a:t>е </a:t>
            </a:r>
            <a:r>
              <a:rPr b="0" lang="ru-RU" sz="2000" spc="-1" strike="noStrike">
                <a:solidFill>
                  <a:srgbClr val="000000"/>
                </a:solidFill>
                <a:latin typeface="Calibri"/>
              </a:rPr>
              <a:t>д</a:t>
            </a:r>
            <a:r>
              <a:rPr b="0" lang="ru-RU" sz="2000" spc="-1" strike="noStrike">
                <a:solidFill>
                  <a:srgbClr val="000000"/>
                </a:solidFill>
                <a:latin typeface="Calibri"/>
              </a:rPr>
              <a:t>ро</a:t>
            </a:r>
            <a:r>
              <a:rPr b="0" lang="ru-RU" sz="2000" spc="-1" strike="noStrike">
                <a:solidFill>
                  <a:srgbClr val="000000"/>
                </a:solidFill>
                <a:latin typeface="Calibri"/>
              </a:rPr>
              <a:t>ж</a:t>
            </a:r>
            <a:r>
              <a:rPr b="0" lang="ru-RU" sz="2000" spc="-1" strike="noStrike">
                <a:solidFill>
                  <a:srgbClr val="000000"/>
                </a:solidFill>
                <a:latin typeface="Calibri"/>
              </a:rPr>
              <a:t>ж</a:t>
            </a:r>
            <a:r>
              <a:rPr b="0" lang="ru-RU" sz="2000" spc="-1" strike="noStrike">
                <a:solidFill>
                  <a:srgbClr val="000000"/>
                </a:solidFill>
                <a:latin typeface="Calibri"/>
              </a:rPr>
              <a:t>и.</a:t>
            </a:r>
            <a:br/>
            <a:r>
              <a:rPr b="0" lang="ru-RU" sz="2000" spc="-1" strike="noStrike">
                <a:solidFill>
                  <a:srgbClr val="000000"/>
                </a:solidFill>
                <a:latin typeface="Calibri"/>
              </a:rPr>
              <a:t>Сп</a:t>
            </a:r>
            <a:r>
              <a:rPr b="0" lang="ru-RU" sz="2000" spc="-1" strike="noStrike">
                <a:solidFill>
                  <a:srgbClr val="000000"/>
                </a:solidFill>
                <a:latin typeface="Calibri"/>
              </a:rPr>
              <a:t>ец</a:t>
            </a:r>
            <a:r>
              <a:rPr b="0" lang="ru-RU" sz="2000" spc="-1" strike="noStrike">
                <a:solidFill>
                  <a:srgbClr val="000000"/>
                </a:solidFill>
                <a:latin typeface="Calibri"/>
              </a:rPr>
              <a:t>иа</a:t>
            </a:r>
            <a:r>
              <a:rPr b="0" lang="ru-RU" sz="2000" spc="-1" strike="noStrike">
                <a:solidFill>
                  <a:srgbClr val="000000"/>
                </a:solidFill>
                <a:latin typeface="Calibri"/>
              </a:rPr>
              <a:t>ль</a:t>
            </a:r>
            <a:r>
              <a:rPr b="0" lang="ru-RU" sz="2000" spc="-1" strike="noStrike">
                <a:solidFill>
                  <a:srgbClr val="000000"/>
                </a:solidFill>
                <a:latin typeface="Calibri"/>
              </a:rPr>
              <a:t>но </a:t>
            </a:r>
            <a:r>
              <a:rPr b="0" lang="ru-RU" sz="2000" spc="-1" strike="noStrike">
                <a:solidFill>
                  <a:srgbClr val="000000"/>
                </a:solidFill>
                <a:latin typeface="Calibri"/>
              </a:rPr>
              <a:t>по</a:t>
            </a:r>
            <a:r>
              <a:rPr b="0" lang="ru-RU" sz="2000" spc="-1" strike="noStrike">
                <a:solidFill>
                  <a:srgbClr val="000000"/>
                </a:solidFill>
                <a:latin typeface="Calibri"/>
              </a:rPr>
              <a:t>д</a:t>
            </a:r>
            <a:r>
              <a:rPr b="0" lang="ru-RU" sz="2000" spc="-1" strike="noStrike">
                <a:solidFill>
                  <a:srgbClr val="000000"/>
                </a:solidFill>
                <a:latin typeface="Calibri"/>
              </a:rPr>
              <a:t>об</a:t>
            </a:r>
            <a:r>
              <a:rPr b="0" lang="ru-RU" sz="2000" spc="-1" strike="noStrike">
                <a:solidFill>
                  <a:srgbClr val="000000"/>
                </a:solidFill>
                <a:latin typeface="Calibri"/>
              </a:rPr>
              <a:t>ра</a:t>
            </a:r>
            <a:r>
              <a:rPr b="0" lang="ru-RU" sz="2000" spc="-1" strike="noStrike">
                <a:solidFill>
                  <a:srgbClr val="000000"/>
                </a:solidFill>
                <a:latin typeface="Calibri"/>
              </a:rPr>
              <a:t>нн</a:t>
            </a:r>
            <a:r>
              <a:rPr b="0" lang="ru-RU" sz="2000" spc="-1" strike="noStrike">
                <a:solidFill>
                  <a:srgbClr val="000000"/>
                </a:solidFill>
                <a:latin typeface="Calibri"/>
              </a:rPr>
              <a:t>ы</a:t>
            </a:r>
            <a:r>
              <a:rPr b="0" lang="ru-RU" sz="2000" spc="-1" strike="noStrike">
                <a:solidFill>
                  <a:srgbClr val="000000"/>
                </a:solidFill>
                <a:latin typeface="Calibri"/>
              </a:rPr>
              <a:t>е </a:t>
            </a:r>
            <a:r>
              <a:rPr b="0" lang="ru-RU" sz="2000" spc="-1" strike="noStrike">
                <a:solidFill>
                  <a:srgbClr val="000000"/>
                </a:solidFill>
                <a:latin typeface="Calibri"/>
              </a:rPr>
              <a:t>пр</a:t>
            </a:r>
            <a:r>
              <a:rPr b="0" lang="ru-RU" sz="2000" spc="-1" strike="noStrike">
                <a:solidFill>
                  <a:srgbClr val="000000"/>
                </a:solidFill>
                <a:latin typeface="Calibri"/>
              </a:rPr>
              <a:t>и</a:t>
            </a:r>
            <a:r>
              <a:rPr b="0" lang="ru-RU" sz="2000" spc="-1" strike="noStrike">
                <a:solidFill>
                  <a:srgbClr val="000000"/>
                </a:solidFill>
                <a:latin typeface="Calibri"/>
              </a:rPr>
              <a:t>бо</a:t>
            </a:r>
            <a:r>
              <a:rPr b="0" lang="ru-RU" sz="2000" spc="-1" strike="noStrike">
                <a:solidFill>
                  <a:srgbClr val="000000"/>
                </a:solidFill>
                <a:latin typeface="Calibri"/>
              </a:rPr>
              <a:t>р</a:t>
            </a:r>
            <a:r>
              <a:rPr b="0" lang="ru-RU" sz="2000" spc="-1" strike="noStrike">
                <a:solidFill>
                  <a:srgbClr val="000000"/>
                </a:solidFill>
                <a:latin typeface="Calibri"/>
              </a:rPr>
              <a:t>ы </a:t>
            </a:r>
            <a:r>
              <a:rPr b="0" lang="ru-RU" sz="2000" spc="-1" strike="noStrike">
                <a:solidFill>
                  <a:srgbClr val="000000"/>
                </a:solidFill>
                <a:latin typeface="Calibri"/>
              </a:rPr>
              <a:t>со</a:t>
            </a:r>
            <a:r>
              <a:rPr b="0" lang="ru-RU" sz="2000" spc="-1" strike="noStrike">
                <a:solidFill>
                  <a:srgbClr val="000000"/>
                </a:solidFill>
                <a:latin typeface="Calibri"/>
              </a:rPr>
              <a:t>от</a:t>
            </a:r>
            <a:r>
              <a:rPr b="0" lang="ru-RU" sz="2000" spc="-1" strike="noStrike">
                <a:solidFill>
                  <a:srgbClr val="000000"/>
                </a:solidFill>
                <a:latin typeface="Calibri"/>
              </a:rPr>
              <a:t>ве</a:t>
            </a:r>
            <a:r>
              <a:rPr b="0" lang="ru-RU" sz="2000" spc="-1" strike="noStrike">
                <a:solidFill>
                  <a:srgbClr val="000000"/>
                </a:solidFill>
                <a:latin typeface="Calibri"/>
              </a:rPr>
              <a:t>тс</a:t>
            </a:r>
            <a:r>
              <a:rPr b="0" lang="ru-RU" sz="2000" spc="-1" strike="noStrike">
                <a:solidFill>
                  <a:srgbClr val="000000"/>
                </a:solidFill>
                <a:latin typeface="Calibri"/>
              </a:rPr>
              <a:t>тв</a:t>
            </a:r>
            <a:r>
              <a:rPr b="0" lang="ru-RU" sz="2000" spc="-1" strike="noStrike">
                <a:solidFill>
                  <a:srgbClr val="000000"/>
                </a:solidFill>
                <a:latin typeface="Calibri"/>
              </a:rPr>
              <a:t>у</a:t>
            </a:r>
            <a:r>
              <a:rPr b="0" lang="ru-RU" sz="2000" spc="-1" strike="noStrike">
                <a:solidFill>
                  <a:srgbClr val="000000"/>
                </a:solidFill>
                <a:latin typeface="Calibri"/>
              </a:rPr>
              <a:t>ю</a:t>
            </a:r>
            <a:r>
              <a:rPr b="0" lang="ru-RU" sz="2000" spc="-1" strike="noStrike">
                <a:solidFill>
                  <a:srgbClr val="000000"/>
                </a:solidFill>
                <a:latin typeface="Calibri"/>
              </a:rPr>
              <a:t>т </a:t>
            </a:r>
            <a:r>
              <a:rPr b="0" lang="ru-RU" sz="2000" spc="-1" strike="noStrike">
                <a:solidFill>
                  <a:srgbClr val="000000"/>
                </a:solidFill>
                <a:latin typeface="Calibri"/>
              </a:rPr>
              <a:t>но</a:t>
            </a:r>
            <a:r>
              <a:rPr b="0" lang="ru-RU" sz="2000" spc="-1" strike="noStrike">
                <a:solidFill>
                  <a:srgbClr val="000000"/>
                </a:solidFill>
                <a:latin typeface="Calibri"/>
              </a:rPr>
              <a:t>р</a:t>
            </a:r>
            <a:r>
              <a:rPr b="0" lang="ru-RU" sz="2000" spc="-1" strike="noStrike">
                <a:solidFill>
                  <a:srgbClr val="000000"/>
                </a:solidFill>
                <a:latin typeface="Calibri"/>
              </a:rPr>
              <a:t>м</a:t>
            </a:r>
            <a:r>
              <a:rPr b="0" lang="ru-RU" sz="2000" spc="-1" strike="noStrike">
                <a:solidFill>
                  <a:srgbClr val="000000"/>
                </a:solidFill>
                <a:latin typeface="Calibri"/>
              </a:rPr>
              <a:t>а</a:t>
            </a:r>
            <a:r>
              <a:rPr b="0" lang="ru-RU" sz="2000" spc="-1" strike="noStrike">
                <a:solidFill>
                  <a:srgbClr val="000000"/>
                </a:solidFill>
                <a:latin typeface="Calibri"/>
              </a:rPr>
              <a:t>м </a:t>
            </a:r>
            <a:r>
              <a:rPr b="0" lang="ru-RU" sz="2000" spc="-1" strike="noStrike">
                <a:solidFill>
                  <a:srgbClr val="000000"/>
                </a:solidFill>
                <a:latin typeface="Calibri"/>
              </a:rPr>
              <a:t>бе</a:t>
            </a:r>
            <a:r>
              <a:rPr b="0" lang="ru-RU" sz="2000" spc="-1" strike="noStrike">
                <a:solidFill>
                  <a:srgbClr val="000000"/>
                </a:solidFill>
                <a:latin typeface="Calibri"/>
              </a:rPr>
              <a:t>зо</a:t>
            </a:r>
            <a:r>
              <a:rPr b="0" lang="ru-RU" sz="2000" spc="-1" strike="noStrike">
                <a:solidFill>
                  <a:srgbClr val="000000"/>
                </a:solidFill>
                <a:latin typeface="Calibri"/>
              </a:rPr>
              <a:t>па</a:t>
            </a:r>
            <a:r>
              <a:rPr b="0" lang="ru-RU" sz="2000" spc="-1" strike="noStrike">
                <a:solidFill>
                  <a:srgbClr val="000000"/>
                </a:solidFill>
                <a:latin typeface="Calibri"/>
              </a:rPr>
              <a:t>сн</a:t>
            </a:r>
            <a:r>
              <a:rPr b="0" lang="ru-RU" sz="2000" spc="-1" strike="noStrike">
                <a:solidFill>
                  <a:srgbClr val="000000"/>
                </a:solidFill>
                <a:latin typeface="Calibri"/>
              </a:rPr>
              <a:t>ог</a:t>
            </a:r>
            <a:r>
              <a:rPr b="0" lang="ru-RU" sz="2000" spc="-1" strike="noStrike">
                <a:solidFill>
                  <a:srgbClr val="000000"/>
                </a:solidFill>
                <a:latin typeface="Calibri"/>
              </a:rPr>
              <a:t>о </a:t>
            </a:r>
            <a:r>
              <a:rPr b="0" lang="ru-RU" sz="2000" spc="-1" strike="noStrike">
                <a:solidFill>
                  <a:srgbClr val="000000"/>
                </a:solidFill>
                <a:latin typeface="Calibri"/>
              </a:rPr>
              <a:t>эл</a:t>
            </a:r>
            <a:r>
              <a:rPr b="0" lang="ru-RU" sz="2000" spc="-1" strike="noStrike">
                <a:solidFill>
                  <a:srgbClr val="000000"/>
                </a:solidFill>
                <a:latin typeface="Calibri"/>
              </a:rPr>
              <a:t>ек</a:t>
            </a:r>
            <a:r>
              <a:rPr b="0" lang="ru-RU" sz="2000" spc="-1" strike="noStrike">
                <a:solidFill>
                  <a:srgbClr val="000000"/>
                </a:solidFill>
                <a:latin typeface="Calibri"/>
              </a:rPr>
              <a:t>тр</a:t>
            </a:r>
            <a:r>
              <a:rPr b="0" lang="ru-RU" sz="2000" spc="-1" strike="noStrike">
                <a:solidFill>
                  <a:srgbClr val="000000"/>
                </a:solidFill>
                <a:latin typeface="Calibri"/>
              </a:rPr>
              <a:t>оп</a:t>
            </a:r>
            <a:r>
              <a:rPr b="0" lang="ru-RU" sz="2000" spc="-1" strike="noStrike">
                <a:solidFill>
                  <a:srgbClr val="000000"/>
                </a:solidFill>
                <a:latin typeface="Calibri"/>
              </a:rPr>
              <a:t>ит</a:t>
            </a:r>
            <a:r>
              <a:rPr b="0" lang="ru-RU" sz="2000" spc="-1" strike="noStrike">
                <a:solidFill>
                  <a:srgbClr val="000000"/>
                </a:solidFill>
                <a:latin typeface="Calibri"/>
              </a:rPr>
              <a:t>ан</a:t>
            </a:r>
            <a:r>
              <a:rPr b="0" lang="ru-RU" sz="2000" spc="-1" strike="noStrike">
                <a:solidFill>
                  <a:srgbClr val="000000"/>
                </a:solidFill>
                <a:latin typeface="Calibri"/>
              </a:rPr>
              <a:t>ия</a:t>
            </a:r>
            <a:r>
              <a:rPr b="0" lang="ru-RU" sz="2000" spc="-1" strike="noStrike">
                <a:solidFill>
                  <a:srgbClr val="000000"/>
                </a:solidFill>
                <a:latin typeface="Calibri"/>
              </a:rPr>
              <a:t>.</a:t>
            </a:r>
            <a:br/>
            <a:endParaRPr b="0" lang="ru-RU" sz="2000" spc="-1" strike="noStrike">
              <a:latin typeface="Arial"/>
            </a:endParaRPr>
          </a:p>
          <a:p>
            <a:pPr algn="ctr">
              <a:lnSpc>
                <a:spcPct val="90000"/>
              </a:lnSpc>
              <a:tabLst>
                <a:tab algn="l" pos="0"/>
              </a:tabLst>
            </a:pPr>
            <a:r>
              <a:rPr b="1" lang="ru-RU" sz="2500" spc="-1" strike="noStrike">
                <a:solidFill>
                  <a:srgbClr val="000000"/>
                </a:solidFill>
                <a:latin typeface="Calibri"/>
              </a:rPr>
              <a:t>М</a:t>
            </a:r>
            <a:r>
              <a:rPr b="1" lang="ru-RU" sz="2500" spc="-1" strike="noStrike">
                <a:solidFill>
                  <a:srgbClr val="000000"/>
                </a:solidFill>
                <a:latin typeface="Calibri"/>
              </a:rPr>
              <a:t>о</a:t>
            </a:r>
            <a:r>
              <a:rPr b="1" lang="ru-RU" sz="2500" spc="-1" strike="noStrike">
                <a:solidFill>
                  <a:srgbClr val="000000"/>
                </a:solidFill>
                <a:latin typeface="Calibri"/>
              </a:rPr>
              <a:t>с</a:t>
            </a:r>
            <a:r>
              <a:rPr b="1" lang="ru-RU" sz="2500" spc="-1" strike="noStrike">
                <a:solidFill>
                  <a:srgbClr val="000000"/>
                </a:solidFill>
                <a:latin typeface="Calibri"/>
              </a:rPr>
              <a:t>к</a:t>
            </a:r>
            <a:r>
              <a:rPr b="1" lang="ru-RU" sz="2500" spc="-1" strike="noStrike">
                <a:solidFill>
                  <a:srgbClr val="000000"/>
                </a:solidFill>
                <a:latin typeface="Calibri"/>
              </a:rPr>
              <a:t>в</a:t>
            </a:r>
            <a:r>
              <a:rPr b="1" lang="ru-RU" sz="2500" spc="-1" strike="noStrike">
                <a:solidFill>
                  <a:srgbClr val="000000"/>
                </a:solidFill>
                <a:latin typeface="Calibri"/>
              </a:rPr>
              <a:t>а </a:t>
            </a:r>
            <a:r>
              <a:rPr b="1" lang="ru-RU" sz="2500" spc="-1" strike="noStrike">
                <a:solidFill>
                  <a:srgbClr val="000000"/>
                </a:solidFill>
                <a:latin typeface="Calibri"/>
              </a:rPr>
              <a:t>– </a:t>
            </a:r>
            <a:r>
              <a:rPr b="1" lang="ru-RU" sz="2500" spc="-1" strike="noStrike">
                <a:solidFill>
                  <a:srgbClr val="000000"/>
                </a:solidFill>
                <a:latin typeface="Calibri"/>
              </a:rPr>
              <a:t>П</a:t>
            </a:r>
            <a:r>
              <a:rPr b="1" lang="ru-RU" sz="2500" spc="-1" strike="noStrike">
                <a:solidFill>
                  <a:srgbClr val="000000"/>
                </a:solidFill>
                <a:latin typeface="Calibri"/>
              </a:rPr>
              <a:t>у</a:t>
            </a:r>
            <a:r>
              <a:rPr b="1" lang="ru-RU" sz="2500" spc="-1" strike="noStrike">
                <a:solidFill>
                  <a:srgbClr val="000000"/>
                </a:solidFill>
                <a:latin typeface="Calibri"/>
              </a:rPr>
              <a:t>щ</a:t>
            </a:r>
            <a:r>
              <a:rPr b="1" lang="ru-RU" sz="2500" spc="-1" strike="noStrike">
                <a:solidFill>
                  <a:srgbClr val="000000"/>
                </a:solidFill>
                <a:latin typeface="Calibri"/>
              </a:rPr>
              <a:t>и</a:t>
            </a:r>
            <a:r>
              <a:rPr b="1" lang="ru-RU" sz="2500" spc="-1" strike="noStrike">
                <a:solidFill>
                  <a:srgbClr val="000000"/>
                </a:solidFill>
                <a:latin typeface="Calibri"/>
              </a:rPr>
              <a:t>н</a:t>
            </a:r>
            <a:r>
              <a:rPr b="1" lang="ru-RU" sz="2500" spc="-1" strike="noStrike">
                <a:solidFill>
                  <a:srgbClr val="000000"/>
                </a:solidFill>
                <a:latin typeface="Calibri"/>
              </a:rPr>
              <a:t>о </a:t>
            </a:r>
            <a:r>
              <a:rPr b="1" lang="ru-RU" sz="2500" spc="-1" strike="noStrike">
                <a:solidFill>
                  <a:srgbClr val="000000"/>
                </a:solidFill>
                <a:latin typeface="Calibri"/>
              </a:rPr>
              <a:t>2</a:t>
            </a:r>
            <a:r>
              <a:rPr b="1" lang="ru-RU" sz="2500" spc="-1" strike="noStrike">
                <a:solidFill>
                  <a:srgbClr val="000000"/>
                </a:solidFill>
                <a:latin typeface="Calibri"/>
              </a:rPr>
              <a:t>0</a:t>
            </a:r>
            <a:r>
              <a:rPr b="1" lang="ru-RU" sz="2500" spc="-1" strike="noStrike">
                <a:solidFill>
                  <a:srgbClr val="000000"/>
                </a:solidFill>
                <a:latin typeface="Calibri"/>
              </a:rPr>
              <a:t>2</a:t>
            </a:r>
            <a:r>
              <a:rPr b="1" lang="ru-RU" sz="2500" spc="-1" strike="noStrike">
                <a:solidFill>
                  <a:srgbClr val="000000"/>
                </a:solidFill>
                <a:latin typeface="Calibri"/>
              </a:rPr>
              <a:t>0</a:t>
            </a:r>
            <a:endParaRPr b="0" lang="ru-RU" sz="2500" spc="-1" strike="noStrike">
              <a:latin typeface="Arial"/>
            </a:endParaRPr>
          </a:p>
        </p:txBody>
      </p:sp>
      <p:grpSp>
        <p:nvGrpSpPr>
          <p:cNvPr id="173" name="Группа 63"/>
          <p:cNvGrpSpPr/>
          <p:nvPr/>
        </p:nvGrpSpPr>
        <p:grpSpPr>
          <a:xfrm>
            <a:off x="880200" y="5495400"/>
            <a:ext cx="615240" cy="553320"/>
            <a:chOff x="880200" y="5495400"/>
            <a:chExt cx="615240" cy="553320"/>
          </a:xfrm>
        </p:grpSpPr>
        <p:sp>
          <p:nvSpPr>
            <p:cNvPr id="174" name="Цилиндр 112"/>
            <p:cNvSpPr/>
            <p:nvPr/>
          </p:nvSpPr>
          <p:spPr>
            <a:xfrm>
              <a:off x="880200" y="5495400"/>
              <a:ext cx="615240" cy="553320"/>
            </a:xfrm>
            <a:prstGeom prst="can">
              <a:avLst>
                <a:gd name="adj" fmla="val 38460"/>
              </a:avLst>
            </a:prstGeom>
            <a:pattFill prst="dkVert">
              <a:fgClr>
                <a:srgbClr val="000000"/>
              </a:fgClr>
              <a:bgClr>
                <a:srgbClr val="ffffff"/>
              </a:bgClr>
            </a:patt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175" name="Группа 113"/>
            <p:cNvGrpSpPr/>
            <p:nvPr/>
          </p:nvGrpSpPr>
          <p:grpSpPr>
            <a:xfrm>
              <a:off x="957600" y="5517000"/>
              <a:ext cx="460080" cy="164520"/>
              <a:chOff x="957600" y="5517000"/>
              <a:chExt cx="460080" cy="164520"/>
            </a:xfrm>
          </p:grpSpPr>
          <p:sp>
            <p:nvSpPr>
              <p:cNvPr id="176" name="Полилиния: фигура 114"/>
              <p:cNvSpPr/>
              <p:nvPr/>
            </p:nvSpPr>
            <p:spPr>
              <a:xfrm>
                <a:off x="957600" y="5532480"/>
                <a:ext cx="460080" cy="149040"/>
              </a:xfrm>
              <a:custGeom>
                <a:avLst/>
                <a:gdLst/>
                <a:ahLst/>
                <a:rect l="l" t="t" r="r" b="b"/>
                <a:pathLst>
                  <a:path w="828465" h="277980">
                    <a:moveTo>
                      <a:pt x="413078" y="0"/>
                    </a:moveTo>
                    <a:cubicBezTo>
                      <a:pt x="642490" y="0"/>
                      <a:pt x="828465" y="52334"/>
                      <a:pt x="828465" y="116892"/>
                    </a:cubicBezTo>
                    <a:lnTo>
                      <a:pt x="828465" y="158000"/>
                    </a:lnTo>
                    <a:lnTo>
                      <a:pt x="822335" y="176589"/>
                    </a:lnTo>
                    <a:cubicBezTo>
                      <a:pt x="783602" y="234453"/>
                      <a:pt x="616123" y="277980"/>
                      <a:pt x="415387" y="277980"/>
                    </a:cubicBezTo>
                    <a:cubicBezTo>
                      <a:pt x="185975" y="277980"/>
                      <a:pt x="0" y="221128"/>
                      <a:pt x="0" y="150998"/>
                    </a:cubicBezTo>
                    <a:lnTo>
                      <a:pt x="0" y="110447"/>
                    </a:lnTo>
                    <a:lnTo>
                      <a:pt x="6130" y="93334"/>
                    </a:lnTo>
                    <a:cubicBezTo>
                      <a:pt x="44864" y="40068"/>
                      <a:pt x="212343" y="0"/>
                      <a:pt x="413078" y="0"/>
                    </a:cubicBezTo>
                    <a:close/>
                  </a:path>
                </a:pathLst>
              </a:custGeom>
              <a:pattFill prst="openDmnd">
                <a:fgClr>
                  <a:srgbClr val="dd462f"/>
                </a:fgClr>
                <a:bgClr>
                  <a:srgbClr val="ffffff"/>
                </a:bgClr>
              </a:patt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177" name="Овал 115"/>
              <p:cNvSpPr/>
              <p:nvPr/>
            </p:nvSpPr>
            <p:spPr>
              <a:xfrm>
                <a:off x="957600" y="5517000"/>
                <a:ext cx="460080" cy="143280"/>
              </a:xfrm>
              <a:prstGeom prst="ellipse">
                <a:avLst/>
              </a:prstGeom>
              <a:pattFill prst="openDmnd">
                <a:fgClr>
                  <a:srgbClr val="c55a11"/>
                </a:fgClr>
                <a:bgClr>
                  <a:srgbClr val="ffffff"/>
                </a:bgClr>
              </a:pattFill>
              <a:ln w="6350">
                <a:solidFill>
                  <a:srgbClr val="000000"/>
                </a:solidFill>
              </a:ln>
            </p:spPr>
            <p:style>
              <a:lnRef idx="2">
                <a:schemeClr val="accent1">
                  <a:shade val="50000"/>
                </a:schemeClr>
              </a:lnRef>
              <a:fillRef idx="1">
                <a:schemeClr val="accent1"/>
              </a:fillRef>
              <a:effectRef idx="0">
                <a:schemeClr val="accent1"/>
              </a:effectRef>
              <a:fontRef idx="minor"/>
            </p:style>
          </p:sp>
        </p:grpSp>
      </p:grpSp>
      <p:grpSp>
        <p:nvGrpSpPr>
          <p:cNvPr id="178" name="Группа 64"/>
          <p:cNvGrpSpPr/>
          <p:nvPr/>
        </p:nvGrpSpPr>
        <p:grpSpPr>
          <a:xfrm>
            <a:off x="799560" y="5355000"/>
            <a:ext cx="777240" cy="424080"/>
            <a:chOff x="799560" y="5355000"/>
            <a:chExt cx="777240" cy="424080"/>
          </a:xfrm>
        </p:grpSpPr>
        <p:sp>
          <p:nvSpPr>
            <p:cNvPr id="179" name="Прямая соединительная линия 104"/>
            <p:cNvSpPr/>
            <p:nvPr/>
          </p:nvSpPr>
          <p:spPr>
            <a:xfrm flipV="1">
              <a:off x="1576080" y="5515560"/>
              <a:ext cx="0" cy="116640"/>
            </a:xfrm>
            <a:prstGeom prst="line">
              <a:avLst/>
            </a:prstGeom>
            <a:ln w="12700">
              <a:solidFill>
                <a:srgbClr val="000000"/>
              </a:solidFill>
            </a:ln>
          </p:spPr>
          <p:style>
            <a:lnRef idx="1">
              <a:schemeClr val="dk1"/>
            </a:lnRef>
            <a:fillRef idx="0">
              <a:schemeClr val="dk1"/>
            </a:fillRef>
            <a:effectRef idx="0">
              <a:schemeClr val="dk1"/>
            </a:effectRef>
            <a:fontRef idx="minor"/>
          </p:style>
        </p:sp>
        <p:sp>
          <p:nvSpPr>
            <p:cNvPr id="180" name="Дуга 105"/>
            <p:cNvSpPr/>
            <p:nvPr/>
          </p:nvSpPr>
          <p:spPr>
            <a:xfrm>
              <a:off x="842760" y="5355000"/>
              <a:ext cx="689400" cy="267120"/>
            </a:xfrm>
            <a:prstGeom prst="arc">
              <a:avLst>
                <a:gd name="adj1" fmla="val 21560190"/>
                <a:gd name="adj2" fmla="val 10891971"/>
              </a:avLst>
            </a:prstGeom>
            <a:noFill/>
            <a:ln w="12700">
              <a:solidFill>
                <a:srgbClr val="000000"/>
              </a:solidFill>
            </a:ln>
          </p:spPr>
          <p:style>
            <a:lnRef idx="1">
              <a:schemeClr val="accent1"/>
            </a:lnRef>
            <a:fillRef idx="0">
              <a:schemeClr val="accent1"/>
            </a:fillRef>
            <a:effectRef idx="0">
              <a:schemeClr val="accent1"/>
            </a:effectRef>
            <a:fontRef idx="minor"/>
          </p:style>
        </p:sp>
        <p:grpSp>
          <p:nvGrpSpPr>
            <p:cNvPr id="181" name="Группа 106"/>
            <p:cNvGrpSpPr/>
            <p:nvPr/>
          </p:nvGrpSpPr>
          <p:grpSpPr>
            <a:xfrm>
              <a:off x="800280" y="5355000"/>
              <a:ext cx="776520" cy="424080"/>
              <a:chOff x="800280" y="5355000"/>
              <a:chExt cx="776520" cy="424080"/>
            </a:xfrm>
          </p:grpSpPr>
          <p:sp>
            <p:nvSpPr>
              <p:cNvPr id="182" name="Дуга 110"/>
              <p:cNvSpPr/>
              <p:nvPr/>
            </p:nvSpPr>
            <p:spPr>
              <a:xfrm>
                <a:off x="800280" y="5355000"/>
                <a:ext cx="776520" cy="310320"/>
              </a:xfrm>
              <a:prstGeom prst="arc">
                <a:avLst>
                  <a:gd name="adj1" fmla="val 21146236"/>
                  <a:gd name="adj2" fmla="val 11189953"/>
                </a:avLst>
              </a:prstGeom>
              <a:noFill/>
              <a:ln w="12700">
                <a:solidFill>
                  <a:srgbClr val="000000"/>
                </a:solidFill>
              </a:ln>
            </p:spPr>
            <p:style>
              <a:lnRef idx="1">
                <a:schemeClr val="accent1"/>
              </a:lnRef>
              <a:fillRef idx="0">
                <a:schemeClr val="accent1"/>
              </a:fillRef>
              <a:effectRef idx="0">
                <a:schemeClr val="accent1"/>
              </a:effectRef>
              <a:fontRef idx="minor"/>
            </p:style>
          </p:sp>
          <p:sp>
            <p:nvSpPr>
              <p:cNvPr id="183" name="Дуга 111"/>
              <p:cNvSpPr/>
              <p:nvPr/>
            </p:nvSpPr>
            <p:spPr>
              <a:xfrm>
                <a:off x="800280" y="5468760"/>
                <a:ext cx="776520" cy="310320"/>
              </a:xfrm>
              <a:prstGeom prst="arc">
                <a:avLst>
                  <a:gd name="adj1" fmla="val 47805"/>
                  <a:gd name="adj2" fmla="val 10753300"/>
                </a:avLst>
              </a:prstGeom>
              <a:noFill/>
              <a:ln w="12700">
                <a:solidFill>
                  <a:srgbClr val="000000"/>
                </a:solidFill>
              </a:ln>
            </p:spPr>
            <p:style>
              <a:lnRef idx="1">
                <a:schemeClr val="accent1"/>
              </a:lnRef>
              <a:fillRef idx="0">
                <a:schemeClr val="accent1"/>
              </a:fillRef>
              <a:effectRef idx="0">
                <a:schemeClr val="accent1"/>
              </a:effectRef>
              <a:fontRef idx="minor"/>
            </p:style>
          </p:sp>
        </p:grpSp>
        <p:sp>
          <p:nvSpPr>
            <p:cNvPr id="184" name="Дуга 107"/>
            <p:cNvSpPr/>
            <p:nvPr/>
          </p:nvSpPr>
          <p:spPr>
            <a:xfrm>
              <a:off x="829080" y="5438160"/>
              <a:ext cx="727200" cy="283320"/>
            </a:xfrm>
            <a:prstGeom prst="arc">
              <a:avLst>
                <a:gd name="adj1" fmla="val 11814126"/>
                <a:gd name="adj2" fmla="val 20455358"/>
              </a:avLst>
            </a:prstGeom>
            <a:noFill/>
            <a:ln w="12700">
              <a:solidFill>
                <a:srgbClr val="000000">
                  <a:alpha val="36000"/>
                </a:srgbClr>
              </a:solidFill>
              <a:prstDash val="dash"/>
            </a:ln>
          </p:spPr>
          <p:style>
            <a:lnRef idx="1">
              <a:schemeClr val="accent1"/>
            </a:lnRef>
            <a:fillRef idx="0">
              <a:schemeClr val="accent1"/>
            </a:fillRef>
            <a:effectRef idx="0">
              <a:schemeClr val="accent1"/>
            </a:effectRef>
            <a:fontRef idx="minor"/>
          </p:style>
        </p:sp>
        <p:sp>
          <p:nvSpPr>
            <p:cNvPr id="185" name="Овал 108"/>
            <p:cNvSpPr/>
            <p:nvPr/>
          </p:nvSpPr>
          <p:spPr>
            <a:xfrm>
              <a:off x="865440" y="5508360"/>
              <a:ext cx="649080" cy="222120"/>
            </a:xfrm>
            <a:prstGeom prst="ellipse">
              <a:avLst/>
            </a:prstGeom>
            <a:noFill/>
            <a:ln w="9525">
              <a:solidFill>
                <a:srgbClr val="000000"/>
              </a:solidFill>
              <a:prstDash val="dash"/>
            </a:ln>
          </p:spPr>
          <p:style>
            <a:lnRef idx="2">
              <a:schemeClr val="accent1">
                <a:shade val="50000"/>
              </a:schemeClr>
            </a:lnRef>
            <a:fillRef idx="1">
              <a:schemeClr val="accent1"/>
            </a:fillRef>
            <a:effectRef idx="0">
              <a:schemeClr val="accent1"/>
            </a:effectRef>
            <a:fontRef idx="minor"/>
          </p:style>
        </p:sp>
        <p:sp>
          <p:nvSpPr>
            <p:cNvPr id="186" name="Прямая соединительная линия 109"/>
            <p:cNvSpPr/>
            <p:nvPr/>
          </p:nvSpPr>
          <p:spPr>
            <a:xfrm flipV="1">
              <a:off x="799560" y="5516280"/>
              <a:ext cx="0" cy="116640"/>
            </a:xfrm>
            <a:prstGeom prst="line">
              <a:avLst/>
            </a:prstGeom>
            <a:ln w="12700">
              <a:solidFill>
                <a:srgbClr val="000000"/>
              </a:solidFill>
            </a:ln>
          </p:spPr>
          <p:style>
            <a:lnRef idx="1">
              <a:schemeClr val="dk1"/>
            </a:lnRef>
            <a:fillRef idx="0">
              <a:schemeClr val="dk1"/>
            </a:fillRef>
            <a:effectRef idx="0">
              <a:schemeClr val="dk1"/>
            </a:effectRef>
            <a:fontRef idx="minor"/>
          </p:style>
        </p:sp>
      </p:grpSp>
      <p:grpSp>
        <p:nvGrpSpPr>
          <p:cNvPr id="187" name="Группа 65"/>
          <p:cNvGrpSpPr/>
          <p:nvPr/>
        </p:nvGrpSpPr>
        <p:grpSpPr>
          <a:xfrm>
            <a:off x="371520" y="5417280"/>
            <a:ext cx="1633680" cy="668880"/>
            <a:chOff x="371520" y="5417280"/>
            <a:chExt cx="1633680" cy="668880"/>
          </a:xfrm>
        </p:grpSpPr>
        <p:grpSp>
          <p:nvGrpSpPr>
            <p:cNvPr id="188" name="Группа 88"/>
            <p:cNvGrpSpPr/>
            <p:nvPr/>
          </p:nvGrpSpPr>
          <p:grpSpPr>
            <a:xfrm>
              <a:off x="371520" y="5417280"/>
              <a:ext cx="524880" cy="667440"/>
              <a:chOff x="371520" y="5417280"/>
              <a:chExt cx="524880" cy="667440"/>
            </a:xfrm>
          </p:grpSpPr>
          <p:sp>
            <p:nvSpPr>
              <p:cNvPr id="189" name="Полилиния: фигура 97"/>
              <p:cNvSpPr/>
              <p:nvPr/>
            </p:nvSpPr>
            <p:spPr>
              <a:xfrm>
                <a:off x="371520" y="5643360"/>
                <a:ext cx="524880" cy="441360"/>
              </a:xfrm>
              <a:custGeom>
                <a:avLst/>
                <a:gdLst/>
                <a:ahLst/>
                <a:rect l="l" t="t" r="r" b="b"/>
                <a:pathLst>
                  <a:path w="742044" h="526673">
                    <a:moveTo>
                      <a:pt x="331160" y="521912"/>
                    </a:moveTo>
                    <a:cubicBezTo>
                      <a:pt x="391882" y="513975"/>
                      <a:pt x="689242" y="270294"/>
                      <a:pt x="742026" y="231400"/>
                    </a:cubicBezTo>
                    <a:cubicBezTo>
                      <a:pt x="742423" y="111940"/>
                      <a:pt x="736247" y="142896"/>
                      <a:pt x="735104" y="2800"/>
                    </a:cubicBezTo>
                    <a:cubicBezTo>
                      <a:pt x="669840" y="6769"/>
                      <a:pt x="693684" y="-1964"/>
                      <a:pt x="626167" y="419"/>
                    </a:cubicBezTo>
                    <a:cubicBezTo>
                      <a:pt x="626329" y="90907"/>
                      <a:pt x="620862" y="82968"/>
                      <a:pt x="621738" y="162344"/>
                    </a:cubicBezTo>
                    <a:cubicBezTo>
                      <a:pt x="585226" y="160757"/>
                      <a:pt x="575308" y="168693"/>
                      <a:pt x="449398" y="164725"/>
                    </a:cubicBezTo>
                    <a:cubicBezTo>
                      <a:pt x="418204" y="134563"/>
                      <a:pt x="400184" y="102813"/>
                      <a:pt x="347338" y="28994"/>
                    </a:cubicBezTo>
                    <a:cubicBezTo>
                      <a:pt x="299476" y="114720"/>
                      <a:pt x="-9143" y="436184"/>
                      <a:pt x="208" y="526673"/>
                    </a:cubicBezTo>
                    <a:cubicBezTo>
                      <a:pt x="139172" y="526673"/>
                      <a:pt x="117792" y="521516"/>
                      <a:pt x="331160" y="521912"/>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90" name="Прямоугольник 98"/>
              <p:cNvSpPr/>
              <p:nvPr/>
            </p:nvSpPr>
            <p:spPr>
              <a:xfrm>
                <a:off x="696240" y="5604480"/>
                <a:ext cx="41400" cy="15192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191" name="Полилиния: фигура 99"/>
              <p:cNvSpPr/>
              <p:nvPr/>
            </p:nvSpPr>
            <p:spPr>
              <a:xfrm>
                <a:off x="659880" y="5417280"/>
                <a:ext cx="180360" cy="319320"/>
              </a:xfrm>
              <a:custGeom>
                <a:avLst/>
                <a:gdLst/>
                <a:ahLst/>
                <a:rect l="l" t="t" r="r" b="b"/>
                <a:pathLst>
                  <a:path w="194653" h="381000">
                    <a:moveTo>
                      <a:pt x="194653" y="0"/>
                    </a:moveTo>
                    <a:lnTo>
                      <a:pt x="194653" y="0"/>
                    </a:lnTo>
                    <a:lnTo>
                      <a:pt x="1772" y="104775"/>
                    </a:lnTo>
                    <a:lnTo>
                      <a:pt x="1772" y="104775"/>
                    </a:lnTo>
                    <a:cubicBezTo>
                      <a:pt x="2169" y="136128"/>
                      <a:pt x="-3784" y="246857"/>
                      <a:pt x="4153" y="292894"/>
                    </a:cubicBezTo>
                    <a:cubicBezTo>
                      <a:pt x="12090" y="338931"/>
                      <a:pt x="8121" y="319088"/>
                      <a:pt x="49397" y="381000"/>
                    </a:cubicBezTo>
                    <a:cubicBezTo>
                      <a:pt x="50191" y="254794"/>
                      <a:pt x="43047" y="158750"/>
                      <a:pt x="51778" y="121444"/>
                    </a:cubicBezTo>
                    <a:lnTo>
                      <a:pt x="101785" y="97631"/>
                    </a:lnTo>
                    <a:lnTo>
                      <a:pt x="194653" y="114300"/>
                    </a:lnTo>
                    <a:lnTo>
                      <a:pt x="194653" y="0"/>
                    </a:ln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92" name="Прямоугольник 100"/>
              <p:cNvSpPr/>
              <p:nvPr/>
            </p:nvSpPr>
            <p:spPr>
              <a:xfrm>
                <a:off x="776880" y="5647320"/>
                <a:ext cx="33480" cy="10944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193" name="Прямоугольник 101"/>
              <p:cNvSpPr/>
              <p:nvPr/>
            </p:nvSpPr>
            <p:spPr>
              <a:xfrm>
                <a:off x="733680" y="5644440"/>
                <a:ext cx="33480" cy="10944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194" name="Овал 102"/>
              <p:cNvSpPr/>
              <p:nvPr/>
            </p:nvSpPr>
            <p:spPr>
              <a:xfrm>
                <a:off x="752400" y="5677560"/>
                <a:ext cx="33480" cy="381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195" name="Прямая соединительная линия 103"/>
              <p:cNvSpPr/>
              <p:nvPr/>
            </p:nvSpPr>
            <p:spPr>
              <a:xfrm flipV="1">
                <a:off x="713520" y="5602320"/>
                <a:ext cx="0" cy="149760"/>
              </a:xfrm>
              <a:prstGeom prst="line">
                <a:avLst/>
              </a:prstGeom>
              <a:ln>
                <a:solidFill>
                  <a:srgbClr val="ffffff">
                    <a:lumMod val="50000"/>
                  </a:srgbClr>
                </a:solidFill>
              </a:ln>
            </p:spPr>
            <p:style>
              <a:lnRef idx="1">
                <a:schemeClr val="dk1"/>
              </a:lnRef>
              <a:fillRef idx="0">
                <a:schemeClr val="dk1"/>
              </a:fillRef>
              <a:effectRef idx="0">
                <a:schemeClr val="dk1"/>
              </a:effectRef>
              <a:fontRef idx="minor"/>
            </p:style>
          </p:sp>
        </p:grpSp>
        <p:grpSp>
          <p:nvGrpSpPr>
            <p:cNvPr id="196" name="Группа 89"/>
            <p:cNvGrpSpPr/>
            <p:nvPr/>
          </p:nvGrpSpPr>
          <p:grpSpPr>
            <a:xfrm>
              <a:off x="1480320" y="5418360"/>
              <a:ext cx="524880" cy="667800"/>
              <a:chOff x="1480320" y="5418360"/>
              <a:chExt cx="524880" cy="667800"/>
            </a:xfrm>
          </p:grpSpPr>
          <p:sp>
            <p:nvSpPr>
              <p:cNvPr id="197" name="Полилиния: фигура 90"/>
              <p:cNvSpPr/>
              <p:nvPr/>
            </p:nvSpPr>
            <p:spPr>
              <a:xfrm flipH="1">
                <a:off x="1480320" y="5644800"/>
                <a:ext cx="524880" cy="441360"/>
              </a:xfrm>
              <a:custGeom>
                <a:avLst/>
                <a:gdLst/>
                <a:ahLst/>
                <a:rect l="l" t="t" r="r" b="b"/>
                <a:pathLst>
                  <a:path w="742044" h="526673">
                    <a:moveTo>
                      <a:pt x="331160" y="521912"/>
                    </a:moveTo>
                    <a:cubicBezTo>
                      <a:pt x="391882" y="513975"/>
                      <a:pt x="689242" y="270294"/>
                      <a:pt x="742026" y="231400"/>
                    </a:cubicBezTo>
                    <a:cubicBezTo>
                      <a:pt x="742423" y="111940"/>
                      <a:pt x="736247" y="142896"/>
                      <a:pt x="735104" y="2800"/>
                    </a:cubicBezTo>
                    <a:cubicBezTo>
                      <a:pt x="669840" y="6769"/>
                      <a:pt x="693684" y="-1964"/>
                      <a:pt x="626167" y="419"/>
                    </a:cubicBezTo>
                    <a:cubicBezTo>
                      <a:pt x="626329" y="90907"/>
                      <a:pt x="620862" y="82968"/>
                      <a:pt x="621738" y="162344"/>
                    </a:cubicBezTo>
                    <a:cubicBezTo>
                      <a:pt x="585226" y="160757"/>
                      <a:pt x="575308" y="168693"/>
                      <a:pt x="449398" y="164725"/>
                    </a:cubicBezTo>
                    <a:cubicBezTo>
                      <a:pt x="418204" y="134563"/>
                      <a:pt x="400184" y="102813"/>
                      <a:pt x="347338" y="28994"/>
                    </a:cubicBezTo>
                    <a:cubicBezTo>
                      <a:pt x="299476" y="114720"/>
                      <a:pt x="-9143" y="436184"/>
                      <a:pt x="208" y="526673"/>
                    </a:cubicBezTo>
                    <a:cubicBezTo>
                      <a:pt x="139172" y="526673"/>
                      <a:pt x="117792" y="521516"/>
                      <a:pt x="331160" y="521912"/>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98" name="Прямоугольник 91"/>
              <p:cNvSpPr/>
              <p:nvPr/>
            </p:nvSpPr>
            <p:spPr>
              <a:xfrm flipH="1">
                <a:off x="1638720" y="5605560"/>
                <a:ext cx="41400" cy="15192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199" name="Полилиния: фигура 92"/>
              <p:cNvSpPr/>
              <p:nvPr/>
            </p:nvSpPr>
            <p:spPr>
              <a:xfrm flipH="1">
                <a:off x="1535760" y="5418360"/>
                <a:ext cx="180360" cy="319320"/>
              </a:xfrm>
              <a:custGeom>
                <a:avLst/>
                <a:gdLst/>
                <a:ahLst/>
                <a:rect l="l" t="t" r="r" b="b"/>
                <a:pathLst>
                  <a:path w="194653" h="381000">
                    <a:moveTo>
                      <a:pt x="194653" y="0"/>
                    </a:moveTo>
                    <a:lnTo>
                      <a:pt x="194653" y="0"/>
                    </a:lnTo>
                    <a:lnTo>
                      <a:pt x="1772" y="104775"/>
                    </a:lnTo>
                    <a:lnTo>
                      <a:pt x="1772" y="104775"/>
                    </a:lnTo>
                    <a:cubicBezTo>
                      <a:pt x="2169" y="136128"/>
                      <a:pt x="-3784" y="246857"/>
                      <a:pt x="4153" y="292894"/>
                    </a:cubicBezTo>
                    <a:cubicBezTo>
                      <a:pt x="12090" y="338931"/>
                      <a:pt x="8121" y="319088"/>
                      <a:pt x="49397" y="381000"/>
                    </a:cubicBezTo>
                    <a:cubicBezTo>
                      <a:pt x="50191" y="254794"/>
                      <a:pt x="43047" y="158750"/>
                      <a:pt x="51778" y="121444"/>
                    </a:cubicBezTo>
                    <a:lnTo>
                      <a:pt x="101785" y="97631"/>
                    </a:lnTo>
                    <a:lnTo>
                      <a:pt x="194653" y="114300"/>
                    </a:lnTo>
                    <a:lnTo>
                      <a:pt x="194653" y="0"/>
                    </a:ln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200" name="Прямоугольник 93"/>
              <p:cNvSpPr/>
              <p:nvPr/>
            </p:nvSpPr>
            <p:spPr>
              <a:xfrm flipH="1">
                <a:off x="1565640" y="5648760"/>
                <a:ext cx="33480" cy="10944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201" name="Прямоугольник 94"/>
              <p:cNvSpPr/>
              <p:nvPr/>
            </p:nvSpPr>
            <p:spPr>
              <a:xfrm flipH="1">
                <a:off x="1608840" y="5645880"/>
                <a:ext cx="33480" cy="10944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202" name="Овал 95"/>
              <p:cNvSpPr/>
              <p:nvPr/>
            </p:nvSpPr>
            <p:spPr>
              <a:xfrm flipH="1">
                <a:off x="1590120" y="5678640"/>
                <a:ext cx="33480" cy="381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203" name="Прямая соединительная линия 96"/>
              <p:cNvSpPr/>
              <p:nvPr/>
            </p:nvSpPr>
            <p:spPr>
              <a:xfrm flipV="1">
                <a:off x="1663200" y="5603400"/>
                <a:ext cx="0" cy="150120"/>
              </a:xfrm>
              <a:prstGeom prst="line">
                <a:avLst/>
              </a:prstGeom>
              <a:ln>
                <a:solidFill>
                  <a:srgbClr val="ffffff">
                    <a:lumMod val="50000"/>
                  </a:srgbClr>
                </a:solidFill>
              </a:ln>
            </p:spPr>
            <p:style>
              <a:lnRef idx="1">
                <a:schemeClr val="dk1"/>
              </a:lnRef>
              <a:fillRef idx="0">
                <a:schemeClr val="dk1"/>
              </a:fillRef>
              <a:effectRef idx="0">
                <a:schemeClr val="dk1"/>
              </a:effectRef>
              <a:fontRef idx="minor"/>
            </p:style>
          </p:sp>
        </p:grpSp>
      </p:grpSp>
      <p:grpSp>
        <p:nvGrpSpPr>
          <p:cNvPr id="204" name="Группа 66"/>
          <p:cNvGrpSpPr/>
          <p:nvPr/>
        </p:nvGrpSpPr>
        <p:grpSpPr>
          <a:xfrm>
            <a:off x="792360" y="4427280"/>
            <a:ext cx="792000" cy="1155960"/>
            <a:chOff x="792360" y="4427280"/>
            <a:chExt cx="792000" cy="1155960"/>
          </a:xfrm>
        </p:grpSpPr>
        <p:sp>
          <p:nvSpPr>
            <p:cNvPr id="205" name="Дуга 76"/>
            <p:cNvSpPr/>
            <p:nvPr/>
          </p:nvSpPr>
          <p:spPr>
            <a:xfrm>
              <a:off x="798840" y="5215680"/>
              <a:ext cx="785520" cy="353520"/>
            </a:xfrm>
            <a:prstGeom prst="arc">
              <a:avLst>
                <a:gd name="adj1" fmla="val 11235159"/>
                <a:gd name="adj2" fmla="val 21286147"/>
              </a:avLst>
            </a:prstGeom>
            <a:noFill/>
            <a:ln w="12700">
              <a:solidFill>
                <a:srgbClr val="000000"/>
              </a:solidFill>
              <a:prstDash val="dash"/>
            </a:ln>
          </p:spPr>
          <p:style>
            <a:lnRef idx="1">
              <a:schemeClr val="accent1"/>
            </a:lnRef>
            <a:fillRef idx="0">
              <a:schemeClr val="accent1"/>
            </a:fillRef>
            <a:effectRef idx="0">
              <a:schemeClr val="accent1"/>
            </a:effectRef>
            <a:fontRef idx="minor"/>
          </p:style>
        </p:sp>
        <p:sp>
          <p:nvSpPr>
            <p:cNvPr id="206" name="Блок-схема: магнитный диск 77"/>
            <p:cNvSpPr/>
            <p:nvPr/>
          </p:nvSpPr>
          <p:spPr>
            <a:xfrm>
              <a:off x="812160" y="4608360"/>
              <a:ext cx="758160" cy="942840"/>
            </a:xfrm>
            <a:prstGeom prst="flowChartMagneticDisk">
              <a:avLst/>
            </a:prstGeom>
            <a:solidFill>
              <a:schemeClr val="accent1">
                <a:alpha val="35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sp>
          <p:nvSpPr>
            <p:cNvPr id="207" name="Дуга 78"/>
            <p:cNvSpPr/>
            <p:nvPr/>
          </p:nvSpPr>
          <p:spPr>
            <a:xfrm>
              <a:off x="797040" y="5218560"/>
              <a:ext cx="785520" cy="353520"/>
            </a:xfrm>
            <a:prstGeom prst="arc">
              <a:avLst>
                <a:gd name="adj1" fmla="val 21146236"/>
                <a:gd name="adj2" fmla="val 11163351"/>
              </a:avLst>
            </a:prstGeom>
            <a:noFill/>
            <a:ln w="12700">
              <a:solidFill>
                <a:srgbClr val="000000"/>
              </a:solidFill>
            </a:ln>
          </p:spPr>
          <p:style>
            <a:lnRef idx="1">
              <a:schemeClr val="accent1"/>
            </a:lnRef>
            <a:fillRef idx="0">
              <a:schemeClr val="accent1"/>
            </a:fillRef>
            <a:effectRef idx="0">
              <a:schemeClr val="accent1"/>
            </a:effectRef>
            <a:fontRef idx="minor"/>
          </p:style>
        </p:sp>
        <p:sp>
          <p:nvSpPr>
            <p:cNvPr id="208" name="Дуга 79"/>
            <p:cNvSpPr/>
            <p:nvPr/>
          </p:nvSpPr>
          <p:spPr>
            <a:xfrm>
              <a:off x="806040" y="5256360"/>
              <a:ext cx="777240" cy="326880"/>
            </a:xfrm>
            <a:prstGeom prst="arc">
              <a:avLst>
                <a:gd name="adj1" fmla="val 11104141"/>
                <a:gd name="adj2" fmla="val 20992248"/>
              </a:avLst>
            </a:prstGeom>
            <a:noFill/>
            <a:ln>
              <a:solidFill>
                <a:srgbClr val="4472c4">
                  <a:lumMod val="50000"/>
                  <a:alpha val="36000"/>
                </a:srgbClr>
              </a:solidFill>
              <a:prstDash val="dash"/>
            </a:ln>
          </p:spPr>
          <p:style>
            <a:lnRef idx="1">
              <a:schemeClr val="accent1"/>
            </a:lnRef>
            <a:fillRef idx="0">
              <a:schemeClr val="accent1"/>
            </a:fillRef>
            <a:effectRef idx="0">
              <a:schemeClr val="accent1"/>
            </a:effectRef>
            <a:fontRef idx="minor"/>
          </p:style>
        </p:sp>
        <p:sp>
          <p:nvSpPr>
            <p:cNvPr id="209" name="Дуга 80"/>
            <p:cNvSpPr/>
            <p:nvPr/>
          </p:nvSpPr>
          <p:spPr>
            <a:xfrm>
              <a:off x="841320" y="5299200"/>
              <a:ext cx="700560" cy="232560"/>
            </a:xfrm>
            <a:prstGeom prst="arc">
              <a:avLst>
                <a:gd name="adj1" fmla="val 21289524"/>
                <a:gd name="adj2" fmla="val 21150802"/>
              </a:avLst>
            </a:prstGeom>
            <a:noFill/>
            <a:ln>
              <a:solidFill>
                <a:srgbClr val="4472c4">
                  <a:lumMod val="50000"/>
                  <a:alpha val="36000"/>
                </a:srgbClr>
              </a:solidFill>
              <a:prstDash val="dash"/>
            </a:ln>
          </p:spPr>
          <p:style>
            <a:lnRef idx="1">
              <a:schemeClr val="accent1"/>
            </a:lnRef>
            <a:fillRef idx="0">
              <a:schemeClr val="accent1"/>
            </a:fillRef>
            <a:effectRef idx="0">
              <a:schemeClr val="accent1"/>
            </a:effectRef>
            <a:fontRef idx="minor"/>
          </p:style>
        </p:sp>
        <p:sp>
          <p:nvSpPr>
            <p:cNvPr id="210" name="Овал 81"/>
            <p:cNvSpPr/>
            <p:nvPr/>
          </p:nvSpPr>
          <p:spPr>
            <a:xfrm>
              <a:off x="796680" y="4649400"/>
              <a:ext cx="786600" cy="26964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grpSp>
          <p:nvGrpSpPr>
            <p:cNvPr id="211" name="Группа 82"/>
            <p:cNvGrpSpPr/>
            <p:nvPr/>
          </p:nvGrpSpPr>
          <p:grpSpPr>
            <a:xfrm>
              <a:off x="841320" y="4548240"/>
              <a:ext cx="700560" cy="321480"/>
              <a:chOff x="841320" y="4548240"/>
              <a:chExt cx="700560" cy="321480"/>
            </a:xfrm>
          </p:grpSpPr>
          <p:sp>
            <p:nvSpPr>
              <p:cNvPr id="212" name="Полилиния: фигура 86"/>
              <p:cNvSpPr/>
              <p:nvPr/>
            </p:nvSpPr>
            <p:spPr>
              <a:xfrm>
                <a:off x="842400" y="4550040"/>
                <a:ext cx="699480" cy="319680"/>
              </a:xfrm>
              <a:custGeom>
                <a:avLst/>
                <a:gdLst/>
                <a:ahLst/>
                <a:rect l="l" t="t" r="r" b="b"/>
                <a:pathLst>
                  <a:path w="1022074" h="509854">
                    <a:moveTo>
                      <a:pt x="510339" y="0"/>
                    </a:moveTo>
                    <a:cubicBezTo>
                      <a:pt x="792919" y="0"/>
                      <a:pt x="1022074" y="85101"/>
                      <a:pt x="1022074" y="190166"/>
                    </a:cubicBezTo>
                    <a:lnTo>
                      <a:pt x="1022074" y="324835"/>
                    </a:lnTo>
                    <a:lnTo>
                      <a:pt x="1013072" y="358025"/>
                    </a:lnTo>
                    <a:cubicBezTo>
                      <a:pt x="965347" y="444699"/>
                      <a:pt x="758993" y="509854"/>
                      <a:pt x="511735" y="509854"/>
                    </a:cubicBezTo>
                    <a:cubicBezTo>
                      <a:pt x="229155" y="509854"/>
                      <a:pt x="0" y="424753"/>
                      <a:pt x="0" y="319689"/>
                    </a:cubicBezTo>
                    <a:lnTo>
                      <a:pt x="0" y="185019"/>
                    </a:lnTo>
                    <a:lnTo>
                      <a:pt x="9003" y="151830"/>
                    </a:lnTo>
                    <a:cubicBezTo>
                      <a:pt x="56728" y="65156"/>
                      <a:pt x="263082" y="0"/>
                      <a:pt x="510339" y="0"/>
                    </a:cubicBez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213" name="Дуга 87"/>
              <p:cNvSpPr/>
              <p:nvPr/>
            </p:nvSpPr>
            <p:spPr>
              <a:xfrm>
                <a:off x="841320" y="4548240"/>
                <a:ext cx="694440" cy="232200"/>
              </a:xfrm>
              <a:prstGeom prst="arc">
                <a:avLst>
                  <a:gd name="adj1" fmla="val 21146236"/>
                  <a:gd name="adj2" fmla="val 11189953"/>
                </a:avLst>
              </a:prstGeom>
              <a:noFill/>
              <a:ln w="12700">
                <a:solidFill>
                  <a:srgbClr val="000000"/>
                </a:solidFill>
              </a:ln>
            </p:spPr>
            <p:style>
              <a:lnRef idx="1">
                <a:schemeClr val="accent1"/>
              </a:lnRef>
              <a:fillRef idx="0">
                <a:schemeClr val="accent1"/>
              </a:fillRef>
              <a:effectRef idx="0">
                <a:schemeClr val="accent1"/>
              </a:effectRef>
              <a:fontRef idx="minor"/>
            </p:style>
          </p:sp>
        </p:grpSp>
        <p:sp>
          <p:nvSpPr>
            <p:cNvPr id="214" name="Овал 83"/>
            <p:cNvSpPr/>
            <p:nvPr/>
          </p:nvSpPr>
          <p:spPr>
            <a:xfrm>
              <a:off x="867240" y="5261400"/>
              <a:ext cx="649080" cy="258120"/>
            </a:xfrm>
            <a:prstGeom prst="ellipse">
              <a:avLst/>
            </a:prstGeom>
            <a:noFill/>
            <a:ln w="9525">
              <a:solidFill>
                <a:srgbClr val="000000"/>
              </a:solidFill>
              <a:prstDash val="dash"/>
            </a:ln>
          </p:spPr>
          <p:style>
            <a:lnRef idx="2">
              <a:schemeClr val="accent1">
                <a:shade val="50000"/>
              </a:schemeClr>
            </a:lnRef>
            <a:fillRef idx="1">
              <a:schemeClr val="accent1"/>
            </a:fillRef>
            <a:effectRef idx="0">
              <a:schemeClr val="accent1"/>
            </a:effectRef>
            <a:fontRef idx="minor"/>
          </p:style>
        </p:sp>
        <p:sp>
          <p:nvSpPr>
            <p:cNvPr id="215" name="Полилиния: фигура 84"/>
            <p:cNvSpPr/>
            <p:nvPr/>
          </p:nvSpPr>
          <p:spPr>
            <a:xfrm>
              <a:off x="793440" y="4464000"/>
              <a:ext cx="786600" cy="312840"/>
            </a:xfrm>
            <a:custGeom>
              <a:avLst/>
              <a:gdLst/>
              <a:ahLst/>
              <a:rect l="l" t="t" r="r" b="b"/>
              <a:pathLst>
                <a:path w="1051838" h="567307">
                  <a:moveTo>
                    <a:pt x="525705" y="0"/>
                  </a:moveTo>
                  <a:lnTo>
                    <a:pt x="525706" y="0"/>
                  </a:lnTo>
                  <a:lnTo>
                    <a:pt x="525706" y="0"/>
                  </a:lnTo>
                  <a:cubicBezTo>
                    <a:pt x="816281" y="0"/>
                    <a:pt x="1051838" y="95504"/>
                    <a:pt x="1051838" y="213315"/>
                  </a:cubicBezTo>
                  <a:lnTo>
                    <a:pt x="1051838" y="355707"/>
                  </a:lnTo>
                  <a:lnTo>
                    <a:pt x="1041575" y="396983"/>
                  </a:lnTo>
                  <a:cubicBezTo>
                    <a:pt x="992515" y="494187"/>
                    <a:pt x="780385" y="567307"/>
                    <a:pt x="526132" y="567307"/>
                  </a:cubicBezTo>
                  <a:cubicBezTo>
                    <a:pt x="453488" y="567307"/>
                    <a:pt x="384283" y="561338"/>
                    <a:pt x="321338" y="550544"/>
                  </a:cubicBezTo>
                  <a:cubicBezTo>
                    <a:pt x="132501" y="518161"/>
                    <a:pt x="0" y="442350"/>
                    <a:pt x="0" y="353992"/>
                  </a:cubicBezTo>
                  <a:lnTo>
                    <a:pt x="0" y="211596"/>
                  </a:lnTo>
                  <a:lnTo>
                    <a:pt x="10262" y="170325"/>
                  </a:lnTo>
                  <a:cubicBezTo>
                    <a:pt x="59322" y="73120"/>
                    <a:pt x="271452" y="0"/>
                    <a:pt x="525705" y="0"/>
                  </a:cubicBez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216" name="Овал 85"/>
            <p:cNvSpPr/>
            <p:nvPr/>
          </p:nvSpPr>
          <p:spPr>
            <a:xfrm>
              <a:off x="792360" y="4427280"/>
              <a:ext cx="786600" cy="25092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grpSp>
      <p:sp>
        <p:nvSpPr>
          <p:cNvPr id="217" name="Овал 67"/>
          <p:cNvSpPr/>
          <p:nvPr/>
        </p:nvSpPr>
        <p:spPr>
          <a:xfrm>
            <a:off x="661320" y="5326920"/>
            <a:ext cx="1053720" cy="385920"/>
          </a:xfrm>
          <a:prstGeom prst="ellipse">
            <a:avLst/>
          </a:prstGeom>
          <a:noFill/>
          <a:ln w="9525">
            <a:solidFill>
              <a:srgbClr val="44546a"/>
            </a:solidFill>
          </a:ln>
        </p:spPr>
        <p:style>
          <a:lnRef idx="2">
            <a:schemeClr val="accent1">
              <a:shade val="50000"/>
            </a:schemeClr>
          </a:lnRef>
          <a:fillRef idx="1">
            <a:schemeClr val="accent1"/>
          </a:fillRef>
          <a:effectRef idx="0">
            <a:schemeClr val="accent1"/>
          </a:effectRef>
          <a:fontRef idx="minor"/>
        </p:style>
      </p:sp>
      <p:sp>
        <p:nvSpPr>
          <p:cNvPr id="218" name="Овал 68"/>
          <p:cNvSpPr/>
          <p:nvPr/>
        </p:nvSpPr>
        <p:spPr>
          <a:xfrm>
            <a:off x="661320" y="5474880"/>
            <a:ext cx="1053720" cy="385920"/>
          </a:xfrm>
          <a:prstGeom prst="ellipse">
            <a:avLst/>
          </a:prstGeom>
          <a:noFill/>
          <a:ln w="9525">
            <a:solidFill>
              <a:srgbClr val="44546a"/>
            </a:solidFill>
          </a:ln>
        </p:spPr>
        <p:style>
          <a:lnRef idx="2">
            <a:schemeClr val="accent1">
              <a:shade val="50000"/>
            </a:schemeClr>
          </a:lnRef>
          <a:fillRef idx="1">
            <a:schemeClr val="accent1"/>
          </a:fillRef>
          <a:effectRef idx="0">
            <a:schemeClr val="accent1"/>
          </a:effectRef>
          <a:fontRef idx="minor"/>
        </p:style>
      </p:sp>
      <p:sp>
        <p:nvSpPr>
          <p:cNvPr id="219" name="Овал 69"/>
          <p:cNvSpPr/>
          <p:nvPr/>
        </p:nvSpPr>
        <p:spPr>
          <a:xfrm>
            <a:off x="765720" y="5479560"/>
            <a:ext cx="845640" cy="333720"/>
          </a:xfrm>
          <a:prstGeom prst="ellipse">
            <a:avLst/>
          </a:prstGeom>
          <a:noFill/>
          <a:ln w="95250">
            <a:solidFill>
              <a:srgbClr val="ffc000">
                <a:alpha val="57000"/>
              </a:srgbClr>
            </a:solidFill>
          </a:ln>
        </p:spPr>
        <p:style>
          <a:lnRef idx="2">
            <a:schemeClr val="accent1">
              <a:shade val="50000"/>
            </a:schemeClr>
          </a:lnRef>
          <a:fillRef idx="1">
            <a:schemeClr val="accent1"/>
          </a:fillRef>
          <a:effectRef idx="0">
            <a:schemeClr val="accent1"/>
          </a:effectRef>
          <a:fontRef idx="minor"/>
        </p:style>
      </p:sp>
      <p:sp>
        <p:nvSpPr>
          <p:cNvPr id="220" name="Овал 70"/>
          <p:cNvSpPr/>
          <p:nvPr/>
        </p:nvSpPr>
        <p:spPr>
          <a:xfrm>
            <a:off x="765720" y="5561640"/>
            <a:ext cx="845640" cy="335160"/>
          </a:xfrm>
          <a:prstGeom prst="ellipse">
            <a:avLst/>
          </a:prstGeom>
          <a:noFill/>
          <a:ln w="95250">
            <a:solidFill>
              <a:srgbClr val="ffc000">
                <a:alpha val="57000"/>
              </a:srgbClr>
            </a:solidFill>
          </a:ln>
        </p:spPr>
        <p:style>
          <a:lnRef idx="2">
            <a:schemeClr val="accent1">
              <a:shade val="50000"/>
            </a:schemeClr>
          </a:lnRef>
          <a:fillRef idx="1">
            <a:schemeClr val="accent1"/>
          </a:fillRef>
          <a:effectRef idx="0">
            <a:schemeClr val="accent1"/>
          </a:effectRef>
          <a:fontRef idx="minor"/>
        </p:style>
      </p:sp>
      <p:sp>
        <p:nvSpPr>
          <p:cNvPr id="221" name="Овал 71"/>
          <p:cNvSpPr/>
          <p:nvPr/>
        </p:nvSpPr>
        <p:spPr>
          <a:xfrm>
            <a:off x="617760" y="5475600"/>
            <a:ext cx="1141560" cy="385920"/>
          </a:xfrm>
          <a:prstGeom prst="ellipse">
            <a:avLst/>
          </a:prstGeom>
          <a:noFill/>
          <a:ln w="9525">
            <a:solidFill>
              <a:srgbClr val="44546a"/>
            </a:solidFill>
          </a:ln>
        </p:spPr>
        <p:style>
          <a:lnRef idx="2">
            <a:schemeClr val="accent1">
              <a:shade val="50000"/>
            </a:schemeClr>
          </a:lnRef>
          <a:fillRef idx="1">
            <a:schemeClr val="accent1"/>
          </a:fillRef>
          <a:effectRef idx="0">
            <a:schemeClr val="accent1"/>
          </a:effectRef>
          <a:fontRef idx="minor"/>
        </p:style>
      </p:sp>
      <p:grpSp>
        <p:nvGrpSpPr>
          <p:cNvPr id="222" name="Группа 72"/>
          <p:cNvGrpSpPr/>
          <p:nvPr/>
        </p:nvGrpSpPr>
        <p:grpSpPr>
          <a:xfrm>
            <a:off x="335160" y="5470560"/>
            <a:ext cx="1702800" cy="1023120"/>
            <a:chOff x="335160" y="5470560"/>
            <a:chExt cx="1702800" cy="1023120"/>
          </a:xfrm>
        </p:grpSpPr>
        <p:sp>
          <p:nvSpPr>
            <p:cNvPr id="223" name="Полилиния: фигура 73"/>
            <p:cNvSpPr/>
            <p:nvPr/>
          </p:nvSpPr>
          <p:spPr>
            <a:xfrm>
              <a:off x="335160" y="5488200"/>
              <a:ext cx="1702800" cy="1005480"/>
            </a:xfrm>
            <a:custGeom>
              <a:avLst/>
              <a:gdLst/>
              <a:ahLst/>
              <a:rect l="l" t="t" r="r" b="b"/>
              <a:pathLst>
                <a:path w="2298371" h="1199144">
                  <a:moveTo>
                    <a:pt x="1140783" y="0"/>
                  </a:moveTo>
                  <a:cubicBezTo>
                    <a:pt x="1513103" y="0"/>
                    <a:pt x="1823741" y="78973"/>
                    <a:pt x="1895583" y="183958"/>
                  </a:cubicBezTo>
                  <a:lnTo>
                    <a:pt x="1904237" y="209629"/>
                  </a:lnTo>
                  <a:lnTo>
                    <a:pt x="1932742" y="209629"/>
                  </a:lnTo>
                  <a:lnTo>
                    <a:pt x="2298371" y="744433"/>
                  </a:lnTo>
                  <a:lnTo>
                    <a:pt x="2280704" y="744433"/>
                  </a:lnTo>
                  <a:lnTo>
                    <a:pt x="2296004" y="797529"/>
                  </a:lnTo>
                  <a:cubicBezTo>
                    <a:pt x="2296004" y="1019335"/>
                    <a:pt x="1782026" y="1199144"/>
                    <a:pt x="1148002" y="1199144"/>
                  </a:cubicBezTo>
                  <a:cubicBezTo>
                    <a:pt x="513978" y="1199144"/>
                    <a:pt x="0" y="1019335"/>
                    <a:pt x="0" y="797529"/>
                  </a:cubicBezTo>
                  <a:lnTo>
                    <a:pt x="15300" y="744433"/>
                  </a:lnTo>
                  <a:lnTo>
                    <a:pt x="2367" y="744433"/>
                  </a:lnTo>
                  <a:lnTo>
                    <a:pt x="367996" y="209629"/>
                  </a:lnTo>
                  <a:lnTo>
                    <a:pt x="377329" y="209629"/>
                  </a:lnTo>
                  <a:lnTo>
                    <a:pt x="385983" y="183958"/>
                  </a:lnTo>
                  <a:cubicBezTo>
                    <a:pt x="457825" y="78973"/>
                    <a:pt x="768463" y="0"/>
                    <a:pt x="1140783" y="0"/>
                  </a:cubicBezTo>
                  <a:close/>
                </a:path>
              </a:pathLst>
            </a:custGeom>
            <a:solidFill>
              <a:schemeClr val="accent1">
                <a:alpha val="32000"/>
              </a:schemeClr>
            </a:solidFill>
            <a:ln w="9525">
              <a:solidFill>
                <a:srgbClr val="4472c4">
                  <a:shade val="50000"/>
                  <a:alpha val="35000"/>
                </a:srgbClr>
              </a:solidFill>
            </a:ln>
          </p:spPr>
          <p:style>
            <a:lnRef idx="2">
              <a:schemeClr val="accent1">
                <a:shade val="50000"/>
              </a:schemeClr>
            </a:lnRef>
            <a:fillRef idx="1">
              <a:schemeClr val="accent1"/>
            </a:fillRef>
            <a:effectRef idx="0">
              <a:schemeClr val="accent1"/>
            </a:effectRef>
            <a:fontRef idx="minor"/>
          </p:style>
        </p:sp>
        <p:sp>
          <p:nvSpPr>
            <p:cNvPr id="224" name="Дуга 74"/>
            <p:cNvSpPr/>
            <p:nvPr/>
          </p:nvSpPr>
          <p:spPr>
            <a:xfrm>
              <a:off x="610920" y="5470560"/>
              <a:ext cx="1141560" cy="343080"/>
            </a:xfrm>
            <a:prstGeom prst="arc">
              <a:avLst>
                <a:gd name="adj1" fmla="val 21534055"/>
                <a:gd name="adj2" fmla="val 10743954"/>
              </a:avLst>
            </a:prstGeom>
            <a:noFill/>
            <a:ln>
              <a:solidFill>
                <a:srgbClr val="4472c4">
                  <a:shade val="50000"/>
                  <a:alpha val="35000"/>
                </a:srgbClr>
              </a:solidFill>
            </a:ln>
          </p:spPr>
          <p:style>
            <a:lnRef idx="1">
              <a:schemeClr val="accent1"/>
            </a:lnRef>
            <a:fillRef idx="0">
              <a:schemeClr val="accent1"/>
            </a:fillRef>
            <a:effectRef idx="0">
              <a:schemeClr val="accent1"/>
            </a:effectRef>
            <a:fontRef idx="minor"/>
          </p:style>
        </p:sp>
        <p:sp>
          <p:nvSpPr>
            <p:cNvPr id="225" name="Дуга 75"/>
            <p:cNvSpPr/>
            <p:nvPr/>
          </p:nvSpPr>
          <p:spPr>
            <a:xfrm>
              <a:off x="655200" y="5479920"/>
              <a:ext cx="1072440" cy="343080"/>
            </a:xfrm>
            <a:prstGeom prst="arc">
              <a:avLst>
                <a:gd name="adj1" fmla="val 11381164"/>
                <a:gd name="adj2" fmla="val 20936929"/>
              </a:avLst>
            </a:prstGeom>
            <a:noFill/>
            <a:ln w="3175">
              <a:solidFill>
                <a:srgbClr val="4472c4">
                  <a:shade val="50000"/>
                  <a:alpha val="35000"/>
                </a:srgbClr>
              </a:solidFill>
              <a:prstDash val="dash"/>
            </a:ln>
          </p:spPr>
          <p:style>
            <a:lnRef idx="1">
              <a:schemeClr val="accent1"/>
            </a:lnRef>
            <a:fillRef idx="0">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Объект 2"/>
          <p:cNvSpPr txBox="1"/>
          <p:nvPr/>
        </p:nvSpPr>
        <p:spPr>
          <a:xfrm>
            <a:off x="838080" y="691200"/>
            <a:ext cx="10515240" cy="5676840"/>
          </a:xfrm>
          <a:prstGeom prst="rect">
            <a:avLst/>
          </a:prstGeom>
          <a:noFill/>
          <a:ln w="0">
            <a:noFill/>
          </a:ln>
        </p:spPr>
        <p:txBody>
          <a:bodyPr>
            <a:normAutofit fontScale="23000"/>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В подтверждение тезиса об огромном и разностороннем значении технологии культивирования приведем основные области ее применения:</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производство компонентов кормов и пищи (огромный кусок экономики)</a:t>
            </a:r>
            <a:endParaRPr b="0" lang="ru-RU"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живые микроорганизмы, являющиеся необходимой частью производства какого-нибудь пищевого продукта и/или  напитка (пиво, вино, хлеб и др.), включая закваски для производства кисломолочных продуктов</a:t>
            </a:r>
            <a:endParaRPr b="0" lang="ru-RU"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цельная или обработанная биомасса в качестве кормового и пищевого белка</a:t>
            </a:r>
            <a:endParaRPr b="0" lang="ru-RU"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дефицитные витамины и аминокислоты, синтезируемые различными продуцентами</a:t>
            </a:r>
            <a:endParaRPr b="0" lang="ru-RU"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ферменты, используемые в пищевом и кормовом производстве: амилазы для осахаривания зерновых продуктов, протеазы для повышения биодоступности трудноперевариваемых источников, пищевые полисахариды – загустители для производства различных конечных продуктов</a:t>
            </a:r>
            <a:endParaRPr b="0" lang="ru-RU" sz="20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производство препаратов для медицины и ветеринарии</a:t>
            </a:r>
            <a:endParaRPr b="0" lang="ru-RU"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лекарственные средства антимикробного действия (антибиотики) медицинского, ветеринарного и кормового предназначения</a:t>
            </a:r>
            <a:endParaRPr b="0" lang="ru-RU"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антитела (в т.ч. моноклональные) для придания целевым процессам высокой специфичности в узнавании мишени</a:t>
            </a:r>
            <a:endParaRPr b="0" lang="ru-RU"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микробные препараты защищающие или восстанавливающие микрофлору кишечника (пробиотики)</a:t>
            </a:r>
            <a:endParaRPr b="0" lang="ru-RU"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компоненты пищи, стимулирующими микрофлору кишечника человека (пребиотики)</a:t>
            </a:r>
            <a:endParaRPr b="0" lang="ru-RU" sz="20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производство препаратов для животноводства </a:t>
            </a:r>
            <a:endParaRPr b="0" lang="ru-RU"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закваски для силосования кормов</a:t>
            </a:r>
            <a:endParaRPr b="0" lang="ru-RU"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препараты микроорганизмов, препятствующие развитию болезнетворных микроорганизмов</a:t>
            </a:r>
            <a:endParaRPr b="0" lang="ru-RU" sz="20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производство препаратов для растениеводства</a:t>
            </a:r>
            <a:endParaRPr b="0" lang="ru-RU"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препараты для защиты растений от вредителей</a:t>
            </a:r>
            <a:endParaRPr b="0" lang="ru-RU"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препараты для стимулирования роста растений</a:t>
            </a:r>
            <a:endParaRPr b="0" lang="ru-RU"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препараты для защиты растений от заморозков</a:t>
            </a:r>
            <a:endParaRPr b="0" lang="ru-RU"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препараты для повышения плодородия почвы</a:t>
            </a:r>
            <a:endParaRPr b="0" lang="ru-RU" sz="20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производство препаратов для очистки почвы и воды от антропогенных загрязнений (охрана окружающей среды)</a:t>
            </a:r>
            <a:endParaRPr b="0" lang="ru-RU"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микробные препараты для устранения загрязнений (последствий) от разливов нефти, выбросов промышленности и коммунальных хозяйств, загрязнений, возникающих после аварий на производствах, в трубопроводах и на транспорте</a:t>
            </a:r>
            <a:endParaRPr b="0" lang="ru-RU"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препараты для восстановления плодородия почвы после очистки от загрязнений</a:t>
            </a:r>
            <a:endParaRPr b="0" lang="ru-RU" sz="20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производство биотоплива (энергетика)</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другие массовые производства, не вошедшие в приведённый список: ферменты и органические кислоты для производства моющих средств, ферменты для выделки кожи и пр.</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 </a:t>
            </a:r>
            <a:r>
              <a:rPr b="0" lang="ru-RU" sz="2800" spc="-1" strike="noStrike">
                <a:solidFill>
                  <a:srgbClr val="000000"/>
                </a:solidFill>
                <a:latin typeface="Calibri"/>
              </a:rPr>
              <a:t>и это еще медицинские препараты не упоминали</a:t>
            </a:r>
            <a:endParaRPr b="0" lang="ru-RU"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Заголовок 3"/>
          <p:cNvSpPr txBox="1"/>
          <p:nvPr/>
        </p:nvSpPr>
        <p:spPr>
          <a:xfrm>
            <a:off x="838080" y="365040"/>
            <a:ext cx="10515240" cy="1325160"/>
          </a:xfrm>
          <a:prstGeom prst="rect">
            <a:avLst/>
          </a:prstGeom>
          <a:noFill/>
          <a:ln w="0">
            <a:noFill/>
          </a:ln>
        </p:spPr>
        <p:txBody>
          <a:bodyPr anchor="ctr">
            <a:noAutofit/>
          </a:bodyPr>
          <a:p>
            <a:pPr>
              <a:lnSpc>
                <a:spcPct val="90000"/>
              </a:lnSpc>
            </a:pPr>
            <a:r>
              <a:rPr b="1" lang="ru-RU" sz="3600" spc="-1" strike="noStrike">
                <a:solidFill>
                  <a:srgbClr val="000000"/>
                </a:solidFill>
                <a:latin typeface="Calibri"/>
              </a:rPr>
              <a:t>Глава 3. Исторический обзор</a:t>
            </a:r>
            <a:endParaRPr b="0" lang="ru-RU" sz="3600" spc="-1" strike="noStrike">
              <a:solidFill>
                <a:srgbClr val="000000"/>
              </a:solidFill>
              <a:latin typeface="Calibri"/>
            </a:endParaRPr>
          </a:p>
        </p:txBody>
      </p:sp>
      <p:sp>
        <p:nvSpPr>
          <p:cNvPr id="402" name="Объект 4"/>
          <p:cNvSpPr txBox="1"/>
          <p:nvPr/>
        </p:nvSpPr>
        <p:spPr>
          <a:xfrm>
            <a:off x="838080" y="1626480"/>
            <a:ext cx="10515240" cy="4866120"/>
          </a:xfrm>
          <a:prstGeom prst="rect">
            <a:avLst/>
          </a:prstGeom>
          <a:noFill/>
          <a:ln w="0">
            <a:noFill/>
          </a:ln>
        </p:spPr>
        <p:txBody>
          <a:bodyPr>
            <a:normAutofit fontScale="19000"/>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Мы же отмечали, что в расширительном толковании биотехнологией является и прием пищи, и деторождение, но и в конкретном смысле можно говорить о традиционной (дотеоретической) биотехнологии: животноводство и растениеводство, выделка кожи, обработка древесины, рогов и костей, производство сыра, кефира, пива, вина дрожжевого хлеба, культуры чайного и кефирного грибов, силосование кормов и пр. Все эти технологии и сейчас продолжают развиваться, а соответствующие рынки просто огромны.</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Начало современной биотехнологии следует отсчитывать с изобретения А.В. Левенгуком (1632- 1723) микроскопа и работ Луи Пастера (1822- 1895), основной заслугой которого надо считать введение в практику элективных и чистых культур микроорганизмов</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Элективные культуры -  культуры микроорганизмов, выращиваемые в условиях, которые благоприятствуют одной из них. Их еще называют «избирательными культурами» или «накопительными культурами». Метод доведен до совершенства русским микробиологом С.Н.Виноградским (1856 – 1953)</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Соответствующие теоретические знания во времена Пастера просто отсутствовали. Не совсем понятно какими соображениями он пользовался, но ему много раз удалось создать практически чистые культуры микроорганизмов.</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Обратите внимание: прошло 150 лет прежде чем научная игрушка Левнгука дала действительно научный результат. До работ Пастера считалось, что микроорганизмы чрезвычайно пластичны и легко принимают разнообразные формы. И только появление достаточно чистых культур оказалось поворотным моментом в развитии микробиологии</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Можно считать удачным стечением обстоятельств, что во времена Л.Пастера основной задачей биологов естествоиспытателей было исследование причин болезней человека и животных (</a:t>
            </a:r>
            <a:r>
              <a:rPr b="0" lang="ru-RU" sz="2600" spc="-1" strike="noStrike" u="sng">
                <a:solidFill>
                  <a:srgbClr val="0563c1"/>
                </a:solidFill>
                <a:uFillTx/>
                <a:latin typeface="Calibri"/>
                <a:ea typeface="Calibri"/>
                <a:hlinkClick r:id="rId1"/>
              </a:rPr>
              <a:t>https://medconfer.com/node/6692</a:t>
            </a:r>
            <a:r>
              <a:rPr b="0" lang="ru-RU" sz="2800" spc="-1" strike="noStrike">
                <a:solidFill>
                  <a:srgbClr val="000000"/>
                </a:solidFill>
                <a:latin typeface="Calibri"/>
                <a:ea typeface="Calibri"/>
              </a:rPr>
              <a:t>). В современной терминологии областью их работы были инфекционная микробиология и иммунология. Использование серологических методов с их высочайшей чувствительностью и специфичностью давало микробиологам мощнейший инструмент для весьма сложных исследований.</a:t>
            </a:r>
            <a:endParaRPr b="0" lang="ru-RU" sz="2800" spc="-1" strike="noStrike">
              <a:solidFill>
                <a:srgbClr val="000000"/>
              </a:solidFill>
              <a:latin typeface="Calibri"/>
            </a:endParaRPr>
          </a:p>
        </p:txBody>
      </p:sp>
      <p:pic>
        <p:nvPicPr>
          <p:cNvPr id="403" name="Рисунок 13" descr=""/>
          <p:cNvPicPr/>
          <p:nvPr/>
        </p:nvPicPr>
        <p:blipFill>
          <a:blip r:embed="rId2"/>
          <a:stretch/>
        </p:blipFill>
        <p:spPr>
          <a:xfrm>
            <a:off x="9808920" y="10080"/>
            <a:ext cx="2382480" cy="16261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Заголовок 3"/>
          <p:cNvSpPr txBox="1"/>
          <p:nvPr/>
        </p:nvSpPr>
        <p:spPr>
          <a:xfrm>
            <a:off x="118080" y="4993920"/>
            <a:ext cx="10733760" cy="1625040"/>
          </a:xfrm>
          <a:prstGeom prst="rect">
            <a:avLst/>
          </a:prstGeom>
          <a:noFill/>
          <a:ln w="0">
            <a:noFill/>
          </a:ln>
        </p:spPr>
        <p:txBody>
          <a:bodyPr anchor="ctr">
            <a:noAutofit/>
          </a:bodyPr>
          <a:p>
            <a:pPr algn="ctr">
              <a:lnSpc>
                <a:spcPct val="90000"/>
              </a:lnSpc>
            </a:pPr>
            <a:r>
              <a:rPr b="0" lang="ru-RU" sz="3200" spc="-1" strike="noStrike">
                <a:solidFill>
                  <a:srgbClr val="000000"/>
                </a:solidFill>
                <a:latin typeface="Calibri Light"/>
              </a:rPr>
              <a:t>Группа крестьян Смоленской губернии, </a:t>
            </a:r>
            <a:br/>
            <a:r>
              <a:rPr b="0" lang="ru-RU" sz="3200" spc="-1" strike="noStrike">
                <a:solidFill>
                  <a:srgbClr val="000000"/>
                </a:solidFill>
                <a:latin typeface="Calibri Light"/>
              </a:rPr>
              <a:t>искусанных бешеным волком, </a:t>
            </a:r>
            <a:br/>
            <a:r>
              <a:rPr b="0" lang="ru-RU" sz="3200" spc="-1" strike="noStrike">
                <a:solidFill>
                  <a:srgbClr val="000000"/>
                </a:solidFill>
                <a:latin typeface="Calibri Light"/>
              </a:rPr>
              <a:t>на лечении у Луи Пастера, 1886 год, Париж</a:t>
            </a:r>
            <a:br/>
            <a:r>
              <a:rPr b="0" lang="en-US" sz="1600" spc="-1" strike="noStrike" u="sng">
                <a:solidFill>
                  <a:srgbClr val="0563c1"/>
                </a:solidFill>
                <a:uFillTx/>
                <a:latin typeface="Calibri Light"/>
                <a:hlinkClick r:id="rId1"/>
              </a:rPr>
              <a:t>https://www.mk-smolensk.ru/articles/2016/09/28/130letniy-snimok-smolyan-v-parizhe.html</a:t>
            </a:r>
            <a:endParaRPr b="0" lang="ru-RU" sz="1600" spc="-1" strike="noStrike">
              <a:solidFill>
                <a:srgbClr val="000000"/>
              </a:solidFill>
              <a:latin typeface="Calibri"/>
            </a:endParaRPr>
          </a:p>
        </p:txBody>
      </p:sp>
      <p:pic>
        <p:nvPicPr>
          <p:cNvPr id="405" name="Picture 2" descr=""/>
          <p:cNvPicPr/>
          <p:nvPr/>
        </p:nvPicPr>
        <p:blipFill>
          <a:blip r:embed="rId2"/>
          <a:stretch/>
        </p:blipFill>
        <p:spPr>
          <a:xfrm>
            <a:off x="2236680" y="1460160"/>
            <a:ext cx="6286320" cy="3533400"/>
          </a:xfrm>
          <a:prstGeom prst="rect">
            <a:avLst/>
          </a:prstGeom>
          <a:ln w="0">
            <a:noFill/>
          </a:ln>
        </p:spPr>
      </p:pic>
      <p:sp>
        <p:nvSpPr>
          <p:cNvPr id="406" name="TextBox 4"/>
          <p:cNvSpPr/>
          <p:nvPr/>
        </p:nvSpPr>
        <p:spPr>
          <a:xfrm>
            <a:off x="432000" y="220320"/>
            <a:ext cx="11334240" cy="118764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ru-RU" sz="2400" spc="-1" strike="noStrike">
                <a:solidFill>
                  <a:srgbClr val="000000"/>
                </a:solidFill>
                <a:latin typeface="Calibri"/>
              </a:rPr>
              <a:t>Для полноты картины работ Луи Пастера: вакцина от оспы,  прокисающее вино и первый грант микробиолога, пастеризация, невозможность самозарождения жизни и многое другое.</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Заголовок 3"/>
          <p:cNvSpPr txBox="1"/>
          <p:nvPr/>
        </p:nvSpPr>
        <p:spPr>
          <a:xfrm>
            <a:off x="838080" y="365040"/>
            <a:ext cx="10515240" cy="1188360"/>
          </a:xfrm>
          <a:prstGeom prst="rect">
            <a:avLst/>
          </a:prstGeom>
          <a:noFill/>
          <a:ln w="0">
            <a:noFill/>
          </a:ln>
        </p:spPr>
        <p:txBody>
          <a:bodyPr anchor="ctr">
            <a:noAutofit/>
          </a:bodyPr>
          <a:p>
            <a:pPr>
              <a:lnSpc>
                <a:spcPct val="90000"/>
              </a:lnSpc>
            </a:pPr>
            <a:r>
              <a:rPr b="1" lang="ru-RU" sz="3600" spc="-1" strike="noStrike">
                <a:solidFill>
                  <a:srgbClr val="000000"/>
                </a:solidFill>
                <a:latin typeface="Calibri"/>
              </a:rPr>
              <a:t>Г</a:t>
            </a:r>
            <a:r>
              <a:rPr b="1" lang="ru-RU" sz="3600" spc="-1" strike="noStrike">
                <a:solidFill>
                  <a:srgbClr val="000000"/>
                </a:solidFill>
                <a:latin typeface="Calibri"/>
              </a:rPr>
              <a:t>л</a:t>
            </a:r>
            <a:r>
              <a:rPr b="1" lang="ru-RU" sz="3600" spc="-1" strike="noStrike">
                <a:solidFill>
                  <a:srgbClr val="000000"/>
                </a:solidFill>
                <a:latin typeface="Calibri"/>
              </a:rPr>
              <a:t>а</a:t>
            </a:r>
            <a:r>
              <a:rPr b="1" lang="ru-RU" sz="3600" spc="-1" strike="noStrike">
                <a:solidFill>
                  <a:srgbClr val="000000"/>
                </a:solidFill>
                <a:latin typeface="Calibri"/>
              </a:rPr>
              <a:t>в</a:t>
            </a:r>
            <a:r>
              <a:rPr b="1" lang="ru-RU" sz="3600" spc="-1" strike="noStrike">
                <a:solidFill>
                  <a:srgbClr val="000000"/>
                </a:solidFill>
                <a:latin typeface="Calibri"/>
              </a:rPr>
              <a:t>а </a:t>
            </a:r>
            <a:r>
              <a:rPr b="1" lang="ru-RU" sz="3600" spc="-1" strike="noStrike">
                <a:solidFill>
                  <a:srgbClr val="000000"/>
                </a:solidFill>
                <a:latin typeface="Calibri"/>
              </a:rPr>
              <a:t>4</a:t>
            </a:r>
            <a:r>
              <a:rPr b="1" lang="ru-RU" sz="3600" spc="-1" strike="noStrike">
                <a:solidFill>
                  <a:srgbClr val="000000"/>
                </a:solidFill>
                <a:latin typeface="Calibri"/>
              </a:rPr>
              <a:t>. </a:t>
            </a:r>
            <a:r>
              <a:rPr b="1" lang="ru-RU" sz="3600" spc="-1" strike="noStrike">
                <a:solidFill>
                  <a:srgbClr val="000000"/>
                </a:solidFill>
                <a:latin typeface="Calibri"/>
              </a:rPr>
              <a:t>О</a:t>
            </a:r>
            <a:r>
              <a:rPr b="1" lang="ru-RU" sz="3600" spc="-1" strike="noStrike">
                <a:solidFill>
                  <a:srgbClr val="000000"/>
                </a:solidFill>
                <a:latin typeface="Calibri"/>
              </a:rPr>
              <a:t>с</a:t>
            </a:r>
            <a:r>
              <a:rPr b="1" lang="ru-RU" sz="3600" spc="-1" strike="noStrike">
                <a:solidFill>
                  <a:srgbClr val="000000"/>
                </a:solidFill>
                <a:latin typeface="Calibri"/>
              </a:rPr>
              <a:t>н</a:t>
            </a:r>
            <a:r>
              <a:rPr b="1" lang="ru-RU" sz="3600" spc="-1" strike="noStrike">
                <a:solidFill>
                  <a:srgbClr val="000000"/>
                </a:solidFill>
                <a:latin typeface="Calibri"/>
              </a:rPr>
              <a:t>о</a:t>
            </a:r>
            <a:r>
              <a:rPr b="1" lang="ru-RU" sz="3600" spc="-1" strike="noStrike">
                <a:solidFill>
                  <a:srgbClr val="000000"/>
                </a:solidFill>
                <a:latin typeface="Calibri"/>
              </a:rPr>
              <a:t>в</a:t>
            </a:r>
            <a:r>
              <a:rPr b="1" lang="ru-RU" sz="3600" spc="-1" strike="noStrike">
                <a:solidFill>
                  <a:srgbClr val="000000"/>
                </a:solidFill>
                <a:latin typeface="Calibri"/>
              </a:rPr>
              <a:t>ы</a:t>
            </a:r>
            <a:r>
              <a:rPr b="1" lang="ru-RU" sz="3600" spc="-1" strike="noStrike">
                <a:solidFill>
                  <a:srgbClr val="000000"/>
                </a:solidFill>
                <a:latin typeface="Calibri"/>
              </a:rPr>
              <a:t> </a:t>
            </a:r>
            <a:r>
              <a:rPr b="1" lang="ru-RU" sz="3600" spc="-1" strike="noStrike">
                <a:solidFill>
                  <a:srgbClr val="000000"/>
                </a:solidFill>
                <a:latin typeface="Calibri"/>
              </a:rPr>
              <a:t>к</a:t>
            </a:r>
            <a:r>
              <a:rPr b="1" lang="ru-RU" sz="3600" spc="-1" strike="noStrike">
                <a:solidFill>
                  <a:srgbClr val="000000"/>
                </a:solidFill>
                <a:latin typeface="Calibri"/>
              </a:rPr>
              <a:t>у</a:t>
            </a:r>
            <a:r>
              <a:rPr b="1" lang="ru-RU" sz="3600" spc="-1" strike="noStrike">
                <a:solidFill>
                  <a:srgbClr val="000000"/>
                </a:solidFill>
                <a:latin typeface="Calibri"/>
              </a:rPr>
              <a:t>л</a:t>
            </a:r>
            <a:r>
              <a:rPr b="1" lang="ru-RU" sz="3600" spc="-1" strike="noStrike">
                <a:solidFill>
                  <a:srgbClr val="000000"/>
                </a:solidFill>
                <a:latin typeface="Calibri"/>
              </a:rPr>
              <a:t>ь</a:t>
            </a:r>
            <a:r>
              <a:rPr b="1" lang="ru-RU" sz="3600" spc="-1" strike="noStrike">
                <a:solidFill>
                  <a:srgbClr val="000000"/>
                </a:solidFill>
                <a:latin typeface="Calibri"/>
              </a:rPr>
              <a:t>т</a:t>
            </a:r>
            <a:r>
              <a:rPr b="1" lang="ru-RU" sz="3600" spc="-1" strike="noStrike">
                <a:solidFill>
                  <a:srgbClr val="000000"/>
                </a:solidFill>
                <a:latin typeface="Calibri"/>
              </a:rPr>
              <a:t>и</a:t>
            </a:r>
            <a:r>
              <a:rPr b="1" lang="ru-RU" sz="3600" spc="-1" strike="noStrike">
                <a:solidFill>
                  <a:srgbClr val="000000"/>
                </a:solidFill>
                <a:latin typeface="Calibri"/>
              </a:rPr>
              <a:t>в</a:t>
            </a:r>
            <a:r>
              <a:rPr b="1" lang="ru-RU" sz="3600" spc="-1" strike="noStrike">
                <a:solidFill>
                  <a:srgbClr val="000000"/>
                </a:solidFill>
                <a:latin typeface="Calibri"/>
              </a:rPr>
              <a:t>и</a:t>
            </a:r>
            <a:r>
              <a:rPr b="1" lang="ru-RU" sz="3600" spc="-1" strike="noStrike">
                <a:solidFill>
                  <a:srgbClr val="000000"/>
                </a:solidFill>
                <a:latin typeface="Calibri"/>
              </a:rPr>
              <a:t>р</a:t>
            </a:r>
            <a:r>
              <a:rPr b="1" lang="ru-RU" sz="3600" spc="-1" strike="noStrike">
                <a:solidFill>
                  <a:srgbClr val="000000"/>
                </a:solidFill>
                <a:latin typeface="Calibri"/>
              </a:rPr>
              <a:t>о</a:t>
            </a:r>
            <a:r>
              <a:rPr b="1" lang="ru-RU" sz="3600" spc="-1" strike="noStrike">
                <a:solidFill>
                  <a:srgbClr val="000000"/>
                </a:solidFill>
                <a:latin typeface="Calibri"/>
              </a:rPr>
              <a:t>в</a:t>
            </a:r>
            <a:r>
              <a:rPr b="1" lang="ru-RU" sz="3600" spc="-1" strike="noStrike">
                <a:solidFill>
                  <a:srgbClr val="000000"/>
                </a:solidFill>
                <a:latin typeface="Calibri"/>
              </a:rPr>
              <a:t>а</a:t>
            </a:r>
            <a:r>
              <a:rPr b="1" lang="ru-RU" sz="3600" spc="-1" strike="noStrike">
                <a:solidFill>
                  <a:srgbClr val="000000"/>
                </a:solidFill>
                <a:latin typeface="Calibri"/>
              </a:rPr>
              <a:t>н</a:t>
            </a:r>
            <a:r>
              <a:rPr b="1" lang="ru-RU" sz="3600" spc="-1" strike="noStrike">
                <a:solidFill>
                  <a:srgbClr val="000000"/>
                </a:solidFill>
                <a:latin typeface="Calibri"/>
              </a:rPr>
              <a:t>и</a:t>
            </a:r>
            <a:r>
              <a:rPr b="1" lang="ru-RU" sz="3600" spc="-1" strike="noStrike">
                <a:solidFill>
                  <a:srgbClr val="000000"/>
                </a:solidFill>
                <a:latin typeface="Calibri"/>
              </a:rPr>
              <a:t>я </a:t>
            </a:r>
            <a:br/>
            <a:r>
              <a:rPr b="1" lang="ru-RU" sz="3600" spc="-1" strike="noStrike">
                <a:solidFill>
                  <a:srgbClr val="000000"/>
                </a:solidFill>
                <a:latin typeface="Calibri"/>
              </a:rPr>
              <a:t>(</a:t>
            </a:r>
            <a:r>
              <a:rPr b="1" lang="ru-RU" sz="3600" spc="-1" strike="noStrike">
                <a:solidFill>
                  <a:srgbClr val="000000"/>
                </a:solidFill>
                <a:latin typeface="Calibri"/>
              </a:rPr>
              <a:t>н</a:t>
            </a:r>
            <a:r>
              <a:rPr b="1" lang="ru-RU" sz="3600" spc="-1" strike="noStrike">
                <a:solidFill>
                  <a:srgbClr val="000000"/>
                </a:solidFill>
                <a:latin typeface="Calibri"/>
              </a:rPr>
              <a:t>а </a:t>
            </a:r>
            <a:r>
              <a:rPr b="1" lang="ru-RU" sz="3600" spc="-1" strike="noStrike">
                <a:solidFill>
                  <a:srgbClr val="000000"/>
                </a:solidFill>
                <a:latin typeface="Calibri"/>
              </a:rPr>
              <a:t>п</a:t>
            </a:r>
            <a:r>
              <a:rPr b="1" lang="ru-RU" sz="3600" spc="-1" strike="noStrike">
                <a:solidFill>
                  <a:srgbClr val="000000"/>
                </a:solidFill>
                <a:latin typeface="Calibri"/>
              </a:rPr>
              <a:t>р</a:t>
            </a:r>
            <a:r>
              <a:rPr b="1" lang="ru-RU" sz="3600" spc="-1" strike="noStrike">
                <a:solidFill>
                  <a:srgbClr val="000000"/>
                </a:solidFill>
                <a:latin typeface="Calibri"/>
              </a:rPr>
              <a:t>и</a:t>
            </a:r>
            <a:r>
              <a:rPr b="1" lang="ru-RU" sz="3600" spc="-1" strike="noStrike">
                <a:solidFill>
                  <a:srgbClr val="000000"/>
                </a:solidFill>
                <a:latin typeface="Calibri"/>
              </a:rPr>
              <a:t>м</a:t>
            </a:r>
            <a:r>
              <a:rPr b="1" lang="ru-RU" sz="3600" spc="-1" strike="noStrike">
                <a:solidFill>
                  <a:srgbClr val="000000"/>
                </a:solidFill>
                <a:latin typeface="Calibri"/>
              </a:rPr>
              <a:t>е</a:t>
            </a:r>
            <a:r>
              <a:rPr b="1" lang="ru-RU" sz="3600" spc="-1" strike="noStrike">
                <a:solidFill>
                  <a:srgbClr val="000000"/>
                </a:solidFill>
                <a:latin typeface="Calibri"/>
              </a:rPr>
              <a:t>р</a:t>
            </a:r>
            <a:r>
              <a:rPr b="1" lang="ru-RU" sz="3600" spc="-1" strike="noStrike">
                <a:solidFill>
                  <a:srgbClr val="000000"/>
                </a:solidFill>
                <a:latin typeface="Calibri"/>
              </a:rPr>
              <a:t>е </a:t>
            </a:r>
            <a:r>
              <a:rPr b="1" lang="ru-RU" sz="3600" spc="-1" strike="noStrike">
                <a:solidFill>
                  <a:srgbClr val="000000"/>
                </a:solidFill>
                <a:latin typeface="Calibri"/>
              </a:rPr>
              <a:t>м</a:t>
            </a:r>
            <a:r>
              <a:rPr b="1" lang="ru-RU" sz="3600" spc="-1" strike="noStrike">
                <a:solidFill>
                  <a:srgbClr val="000000"/>
                </a:solidFill>
                <a:latin typeface="Calibri"/>
              </a:rPr>
              <a:t>и</a:t>
            </a:r>
            <a:r>
              <a:rPr b="1" lang="ru-RU" sz="3600" spc="-1" strike="noStrike">
                <a:solidFill>
                  <a:srgbClr val="000000"/>
                </a:solidFill>
                <a:latin typeface="Calibri"/>
              </a:rPr>
              <a:t>к</a:t>
            </a:r>
            <a:r>
              <a:rPr b="1" lang="ru-RU" sz="3600" spc="-1" strike="noStrike">
                <a:solidFill>
                  <a:srgbClr val="000000"/>
                </a:solidFill>
                <a:latin typeface="Calibri"/>
              </a:rPr>
              <a:t>р</a:t>
            </a:r>
            <a:r>
              <a:rPr b="1" lang="ru-RU" sz="3600" spc="-1" strike="noStrike">
                <a:solidFill>
                  <a:srgbClr val="000000"/>
                </a:solidFill>
                <a:latin typeface="Calibri"/>
              </a:rPr>
              <a:t>о</a:t>
            </a:r>
            <a:r>
              <a:rPr b="1" lang="ru-RU" sz="3600" spc="-1" strike="noStrike">
                <a:solidFill>
                  <a:srgbClr val="000000"/>
                </a:solidFill>
                <a:latin typeface="Calibri"/>
              </a:rPr>
              <a:t>о</a:t>
            </a:r>
            <a:r>
              <a:rPr b="1" lang="ru-RU" sz="3600" spc="-1" strike="noStrike">
                <a:solidFill>
                  <a:srgbClr val="000000"/>
                </a:solidFill>
                <a:latin typeface="Calibri"/>
              </a:rPr>
              <a:t>р</a:t>
            </a:r>
            <a:r>
              <a:rPr b="1" lang="ru-RU" sz="3600" spc="-1" strike="noStrike">
                <a:solidFill>
                  <a:srgbClr val="000000"/>
                </a:solidFill>
                <a:latin typeface="Calibri"/>
              </a:rPr>
              <a:t>г</a:t>
            </a:r>
            <a:r>
              <a:rPr b="1" lang="ru-RU" sz="3600" spc="-1" strike="noStrike">
                <a:solidFill>
                  <a:srgbClr val="000000"/>
                </a:solidFill>
                <a:latin typeface="Calibri"/>
              </a:rPr>
              <a:t>а</a:t>
            </a:r>
            <a:r>
              <a:rPr b="1" lang="ru-RU" sz="3600" spc="-1" strike="noStrike">
                <a:solidFill>
                  <a:srgbClr val="000000"/>
                </a:solidFill>
                <a:latin typeface="Calibri"/>
              </a:rPr>
              <a:t>н</a:t>
            </a:r>
            <a:r>
              <a:rPr b="1" lang="ru-RU" sz="3600" spc="-1" strike="noStrike">
                <a:solidFill>
                  <a:srgbClr val="000000"/>
                </a:solidFill>
                <a:latin typeface="Calibri"/>
              </a:rPr>
              <a:t>и</a:t>
            </a:r>
            <a:r>
              <a:rPr b="1" lang="ru-RU" sz="3600" spc="-1" strike="noStrike">
                <a:solidFill>
                  <a:srgbClr val="000000"/>
                </a:solidFill>
                <a:latin typeface="Calibri"/>
              </a:rPr>
              <a:t>з</a:t>
            </a:r>
            <a:r>
              <a:rPr b="1" lang="ru-RU" sz="3600" spc="-1" strike="noStrike">
                <a:solidFill>
                  <a:srgbClr val="000000"/>
                </a:solidFill>
                <a:latin typeface="Calibri"/>
              </a:rPr>
              <a:t>м</a:t>
            </a:r>
            <a:r>
              <a:rPr b="1" lang="ru-RU" sz="3600" spc="-1" strike="noStrike">
                <a:solidFill>
                  <a:srgbClr val="000000"/>
                </a:solidFill>
                <a:latin typeface="Calibri"/>
              </a:rPr>
              <a:t>о</a:t>
            </a:r>
            <a:r>
              <a:rPr b="1" lang="ru-RU" sz="3600" spc="-1" strike="noStrike">
                <a:solidFill>
                  <a:srgbClr val="000000"/>
                </a:solidFill>
                <a:latin typeface="Calibri"/>
              </a:rPr>
              <a:t>в</a:t>
            </a:r>
            <a:r>
              <a:rPr b="1" lang="ru-RU" sz="3600" spc="-1" strike="noStrike">
                <a:solidFill>
                  <a:srgbClr val="000000"/>
                </a:solidFill>
                <a:latin typeface="Calibri"/>
              </a:rPr>
              <a:t>)</a:t>
            </a:r>
            <a:endParaRPr b="0" lang="ru-RU" sz="3600" spc="-1" strike="noStrike">
              <a:solidFill>
                <a:srgbClr val="000000"/>
              </a:solidFill>
              <a:latin typeface="Calibri"/>
            </a:endParaRPr>
          </a:p>
        </p:txBody>
      </p:sp>
      <p:sp>
        <p:nvSpPr>
          <p:cNvPr id="408" name="Подзаголовок 4"/>
          <p:cNvSpPr txBox="1"/>
          <p:nvPr/>
        </p:nvSpPr>
        <p:spPr>
          <a:xfrm>
            <a:off x="838080" y="1825560"/>
            <a:ext cx="10515240" cy="4667040"/>
          </a:xfrm>
          <a:prstGeom prst="rect">
            <a:avLst/>
          </a:prstGeom>
          <a:noFill/>
          <a:ln w="0">
            <a:noFill/>
          </a:ln>
        </p:spPr>
        <p:txBody>
          <a:bodyPr>
            <a:normAutofit fontScale="34000"/>
          </a:bodyPr>
          <a:p>
            <a:pPr>
              <a:lnSpc>
                <a:spcPct val="90000"/>
              </a:lnSpc>
              <a:spcBef>
                <a:spcPts val="499"/>
              </a:spcBef>
              <a:tabLst>
                <a:tab algn="l" pos="0"/>
              </a:tabLst>
            </a:pPr>
            <a:r>
              <a:rPr b="0" lang="ru-RU" sz="2800" spc="-1" strike="noStrike">
                <a:solidFill>
                  <a:srgbClr val="000000"/>
                </a:solidFill>
                <a:latin typeface="Calibri"/>
              </a:rPr>
              <a:t>Мы будем рассматривать только хемоорганогетеротрофные аэробные и факультативно анаэробные микроорганизмы и клетки.</a:t>
            </a:r>
            <a:endParaRPr b="0" lang="ru-RU" sz="2800" spc="-1" strike="noStrike">
              <a:solidFill>
                <a:srgbClr val="000000"/>
              </a:solidFill>
              <a:latin typeface="Calibri"/>
            </a:endParaRPr>
          </a:p>
          <a:p>
            <a:pPr>
              <a:lnSpc>
                <a:spcPct val="90000"/>
              </a:lnSpc>
              <a:spcBef>
                <a:spcPts val="499"/>
              </a:spcBef>
              <a:tabLst>
                <a:tab algn="l" pos="0"/>
              </a:tabLst>
            </a:pPr>
            <a:endParaRPr b="0" lang="ru-RU" sz="2800" spc="-1" strike="noStrike">
              <a:solidFill>
                <a:srgbClr val="000000"/>
              </a:solidFill>
              <a:latin typeface="Calibri"/>
            </a:endParaRPr>
          </a:p>
          <a:p>
            <a:pPr marL="457200">
              <a:lnSpc>
                <a:spcPct val="90000"/>
              </a:lnSpc>
              <a:spcBef>
                <a:spcPts val="499"/>
              </a:spcBef>
              <a:tabLst>
                <a:tab algn="l" pos="0"/>
              </a:tabLst>
            </a:pPr>
            <a:r>
              <a:rPr b="0" lang="ru-RU" sz="2400" spc="-1" strike="noStrike">
                <a:solidFill>
                  <a:srgbClr val="000000"/>
                </a:solidFill>
                <a:latin typeface="Calibri"/>
              </a:rPr>
              <a:t>Исключив из рассмотрения внутренний и внешний скелет, рога, копыта, шерсть, раковину и створки, а также особо толстую защитную или опорную клеточную стенку, омертвевшую древесину и специальные органы, органеллы и ткани, хранящие «запасные» вещества, можно утверждать, что</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Активная биомасса любого биологического объекта в основном (</a:t>
            </a:r>
            <a:r>
              <a:rPr b="0" lang="en-US" sz="2800" spc="-1" strike="noStrike">
                <a:solidFill>
                  <a:srgbClr val="000000"/>
                </a:solidFill>
                <a:latin typeface="Calibri"/>
              </a:rPr>
              <a:t>&gt;</a:t>
            </a:r>
            <a:r>
              <a:rPr b="0" lang="ru-RU" sz="2800" spc="-1" strike="noStrike">
                <a:solidFill>
                  <a:srgbClr val="000000"/>
                </a:solidFill>
                <a:latin typeface="Calibri"/>
              </a:rPr>
              <a:t> 9</a:t>
            </a:r>
            <a:r>
              <a:rPr b="0" lang="en-US" sz="2800" spc="-1" strike="noStrike">
                <a:solidFill>
                  <a:srgbClr val="000000"/>
                </a:solidFill>
                <a:latin typeface="Calibri"/>
              </a:rPr>
              <a:t>0</a:t>
            </a:r>
            <a:r>
              <a:rPr b="0" lang="ru-RU" sz="2800" spc="-1" strike="noStrike">
                <a:solidFill>
                  <a:srgbClr val="000000"/>
                </a:solidFill>
                <a:latin typeface="Calibri"/>
              </a:rPr>
              <a:t>%) состоит из</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четырех видов основных макромолекул (белков, жиров, углеводов и нуклеиновых кислот)</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макромолекул нестрого определённого состава: полимеры углеводов (полисахариды: крахмал, агар, целлюлоза), лигнин, а также множество сложных веществ чаще всего встречающихся в клеточной стенке бактерий (гликопептидов, пептидогликаноов, липопептидов, липопротеинов, липополисахаридов) и пр.</a:t>
            </a:r>
            <a:endParaRPr b="0" lang="ru-RU" sz="24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и небольшого (</a:t>
            </a:r>
            <a:r>
              <a:rPr b="0" lang="en-US" sz="2800" spc="-1" strike="noStrike">
                <a:solidFill>
                  <a:srgbClr val="000000"/>
                </a:solidFill>
                <a:latin typeface="Calibri"/>
              </a:rPr>
              <a:t>&lt;10%)</a:t>
            </a:r>
            <a:r>
              <a:rPr b="0" lang="ru-RU" sz="2800" spc="-1" strike="noStrike">
                <a:solidFill>
                  <a:srgbClr val="000000"/>
                </a:solidFill>
                <a:latin typeface="Calibri"/>
              </a:rPr>
              <a:t> количества</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большого разнообразия молекул среднего размера (порфиринов, переносчиков малых молекул и энергии, коферментов и др. веществ класса витаминов)</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(малых молекул) предшественников всех вышеперечисленных веществ (аминокислот, липидов, органических и жирных кислот, нуклеиновых оснований, углеводов и пр.) и промежуточных метаболитов</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минеральных компонентов </a:t>
            </a:r>
            <a:r>
              <a:rPr b="0" lang="en-US" sz="2400" spc="-1" strike="noStrike">
                <a:solidFill>
                  <a:srgbClr val="000000"/>
                </a:solidFill>
                <a:latin typeface="Calibri"/>
              </a:rPr>
              <a:t>Na, K, Ca, Mg, Fe, Cl, SO4, PO3</a:t>
            </a:r>
            <a:r>
              <a:rPr b="0" lang="ru-RU" sz="2400" spc="-1" strike="noStrike">
                <a:solidFill>
                  <a:srgbClr val="000000"/>
                </a:solidFill>
                <a:latin typeface="Calibri"/>
              </a:rPr>
              <a:t> и полифосфатов и др. (</a:t>
            </a:r>
            <a:r>
              <a:rPr b="0" lang="en-US" sz="2400" spc="-1" strike="noStrike">
                <a:solidFill>
                  <a:srgbClr val="000000"/>
                </a:solidFill>
                <a:latin typeface="Calibri"/>
              </a:rPr>
              <a:t>Co, Hg, Cu </a:t>
            </a:r>
            <a:r>
              <a:rPr b="0" lang="ru-RU" sz="2400" spc="-1" strike="noStrike">
                <a:solidFill>
                  <a:srgbClr val="000000"/>
                </a:solidFill>
                <a:latin typeface="Calibri"/>
              </a:rPr>
              <a:t>и т.д.)</a:t>
            </a:r>
            <a:endParaRPr b="0" lang="ru-RU"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Заметки (1) для полноты картины</a:t>
            </a:r>
            <a:endParaRPr b="0" lang="ru-RU" sz="4400" spc="-1" strike="noStrike">
              <a:solidFill>
                <a:srgbClr val="000000"/>
              </a:solidFill>
              <a:latin typeface="Calibri"/>
            </a:endParaRPr>
          </a:p>
        </p:txBody>
      </p:sp>
      <p:sp>
        <p:nvSpPr>
          <p:cNvPr id="410" name="Объект 2"/>
          <p:cNvSpPr txBox="1"/>
          <p:nvPr/>
        </p:nvSpPr>
        <p:spPr>
          <a:xfrm>
            <a:off x="838080" y="1488960"/>
            <a:ext cx="10515240" cy="5003640"/>
          </a:xfrm>
          <a:prstGeom prst="rect">
            <a:avLst/>
          </a:prstGeom>
          <a:noFill/>
          <a:ln w="0">
            <a:noFill/>
          </a:ln>
        </p:spPr>
        <p:txBody>
          <a:bodyPr>
            <a:normAutofit fontScale="32000"/>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«микроорганизмы» или «микробы» - нестрогое обозначение большой и разнообразной группы живых организмов, различимых только под микроскопом</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бактерии (прокариоты) представлены тремя группами: архебактерии, эубактерии, микоплазмы и цианобактерии</a:t>
            </a:r>
            <a:endParaRPr b="0" lang="ru-RU"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архебактерии (археи) – отличаются от других прокариот (бактерий) своими физиолого-биохимическими свойствами, ЦТК не замкнут, сами клетки структурно проще, РНК-полимераза имеет сложную структуру (как у эукариот), имеют интроны (как у эукариот), похожи на наиболее древние формы. Современные А занимают экзотические ниши: галофилы, термофилы, метаногены. Среди патогенов животных и человека А не замечены.</a:t>
            </a:r>
            <a:endParaRPr b="0" lang="ru-RU"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эубактерии (истинные бактерии) – в клеточной стенке пептидогликан муреин. грамположительные</a:t>
            </a:r>
            <a:r>
              <a:rPr b="0" lang="en-US" sz="2000" spc="-1" strike="noStrike">
                <a:solidFill>
                  <a:srgbClr val="000000"/>
                </a:solidFill>
                <a:latin typeface="Calibri"/>
              </a:rPr>
              <a:t> </a:t>
            </a:r>
            <a:r>
              <a:rPr b="0" lang="ru-RU" sz="2000" spc="-1" strike="noStrike">
                <a:solidFill>
                  <a:srgbClr val="000000"/>
                </a:solidFill>
                <a:latin typeface="Calibri"/>
              </a:rPr>
              <a:t>с толстой клеточной стенкой, грамотрицательные с тонкой клеточной стенкой. Аэробы и анаэробы. Хемо- авто/гетеро- трофы. Стрептомицеты – бактерии с мицелиальной структурой.</a:t>
            </a:r>
            <a:endParaRPr b="0" lang="ru-RU"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бактерии могут и не иметь клеточной стенки. Таковы облигатные паразиты </a:t>
            </a:r>
            <a:r>
              <a:rPr b="0" lang="en-US" sz="2000" spc="-1" strike="noStrike">
                <a:solidFill>
                  <a:srgbClr val="000000"/>
                </a:solidFill>
                <a:latin typeface="Calibri"/>
              </a:rPr>
              <a:t>Mollicutes –</a:t>
            </a:r>
            <a:r>
              <a:rPr b="0" lang="ru-RU" sz="2000" spc="-1" strike="noStrike">
                <a:solidFill>
                  <a:srgbClr val="000000"/>
                </a:solidFill>
                <a:latin typeface="Calibri"/>
              </a:rPr>
              <a:t> микоплазмы</a:t>
            </a:r>
            <a:endParaRPr b="0" lang="ru-RU"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цианобактерии (сине-зеленые «водоросли») - фотоавтотрофы, миксотрофы, симбионты. Одиночные, колонии, маты.</a:t>
            </a:r>
            <a:endParaRPr b="0" lang="ru-RU" sz="20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грибы, плесени и несовершенные грибы (дрожжи, не образуют плесень) – эукариоты с закрытым митозом. Имеют свойства как растений, так и животных: целлюлоза и хитин, цикл мочевины, 3 точки окислительного фосфорилирования.</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вирусы –облигатно паразитические микроорганизмы, не имеющие ряда обязательных для иных микроорганизмов функций и структур и вследствие этого неспособные к самостоятельному метаболизму. В. бактерий называются бактериофагами. В. дрожжей не найдены.</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простейшие – одноклеточные или колониальные (истинные) эукариоты, гетеротрофы (гетеротрофные протисты. Обладают развитой внутриклеточная структура (одноклеточные организмы)</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типы метаболизма: </a:t>
            </a:r>
            <a:r>
              <a:rPr b="0" lang="en-US" sz="2800" spc="-1" strike="noStrike">
                <a:solidFill>
                  <a:srgbClr val="000000"/>
                </a:solidFill>
                <a:latin typeface="Calibri"/>
              </a:rPr>
              <a:t>r-</a:t>
            </a:r>
            <a:r>
              <a:rPr b="0" lang="ru-RU" sz="2800" spc="-1" strike="noStrike">
                <a:solidFill>
                  <a:srgbClr val="000000"/>
                </a:solidFill>
                <a:latin typeface="Calibri"/>
              </a:rPr>
              <a:t>тактики и </a:t>
            </a:r>
            <a:r>
              <a:rPr b="0" lang="en-US" sz="2800" spc="-1" strike="noStrike">
                <a:solidFill>
                  <a:srgbClr val="000000"/>
                </a:solidFill>
                <a:latin typeface="Calibri"/>
              </a:rPr>
              <a:t>k-</a:t>
            </a:r>
            <a:r>
              <a:rPr b="0" lang="ru-RU" sz="2800" spc="-1" strike="noStrike">
                <a:solidFill>
                  <a:srgbClr val="000000"/>
                </a:solidFill>
                <a:latin typeface="Calibri"/>
              </a:rPr>
              <a:t>тактики</a:t>
            </a:r>
            <a:endParaRPr b="0" lang="ru-RU"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Объект 2"/>
          <p:cNvSpPr txBox="1"/>
          <p:nvPr/>
        </p:nvSpPr>
        <p:spPr>
          <a:xfrm>
            <a:off x="838080" y="1456560"/>
            <a:ext cx="10515240" cy="4719960"/>
          </a:xfrm>
          <a:prstGeom prst="rect">
            <a:avLst/>
          </a:prstGeom>
          <a:noFill/>
          <a:ln w="0">
            <a:noFill/>
          </a:ln>
        </p:spPr>
        <p:txBody>
          <a:bodyPr>
            <a:normAutofit fontScale="25000"/>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абсолютное большинство микроорганизмов культивированию не поддается. Мы их только видим*, например, в почве или в биологических пробах, полученных от больных</a:t>
            </a:r>
            <a:endParaRPr b="0" lang="ru-RU" sz="2800" spc="-1" strike="noStrike">
              <a:solidFill>
                <a:srgbClr val="000000"/>
              </a:solidFill>
              <a:latin typeface="Calibri"/>
            </a:endParaRPr>
          </a:p>
          <a:p>
            <a:pPr marL="457200">
              <a:lnSpc>
                <a:spcPct val="90000"/>
              </a:lnSpc>
              <a:spcBef>
                <a:spcPts val="499"/>
              </a:spcBef>
              <a:tabLst>
                <a:tab algn="l" pos="0"/>
              </a:tabLst>
            </a:pPr>
            <a:r>
              <a:rPr b="0" lang="ru-RU" sz="2400" spc="-1" strike="noStrike">
                <a:solidFill>
                  <a:srgbClr val="000000"/>
                </a:solidFill>
                <a:latin typeface="Calibri"/>
              </a:rPr>
              <a:t>* «видим» до конца ХХ века значило «видим в микроскоп», в </a:t>
            </a:r>
            <a:r>
              <a:rPr b="0" lang="en-US" sz="2400" spc="-1" strike="noStrike">
                <a:solidFill>
                  <a:srgbClr val="000000"/>
                </a:solidFill>
                <a:latin typeface="Calibri"/>
              </a:rPr>
              <a:t>XXI </a:t>
            </a:r>
            <a:r>
              <a:rPr b="0" lang="ru-RU" sz="2400" spc="-1" strike="noStrike">
                <a:solidFill>
                  <a:srgbClr val="000000"/>
                </a:solidFill>
                <a:latin typeface="Calibri"/>
              </a:rPr>
              <a:t>веке это значит «определяем и можем идентифицировать, такими методами молекулярной биологии, как ПЦР и секвенирование»</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За долгое время своего существования все живые организмы значительно адаптировались к условиям своего постоянного обитания. В солёных водах живут галофилы, в горячих – термофилы, в холодных- психрофилы, при низких значениях </a:t>
            </a:r>
            <a:r>
              <a:rPr b="0" lang="en-US" sz="2800" spc="-1" strike="noStrike">
                <a:solidFill>
                  <a:srgbClr val="000000"/>
                </a:solidFill>
                <a:latin typeface="Calibri"/>
              </a:rPr>
              <a:t>pH </a:t>
            </a:r>
            <a:r>
              <a:rPr b="0" lang="ru-RU" sz="2800" spc="-1" strike="noStrike">
                <a:solidFill>
                  <a:srgbClr val="000000"/>
                </a:solidFill>
                <a:latin typeface="Calibri"/>
              </a:rPr>
              <a:t>– ацидофилы и т.д..</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Для цели культивирования микроорганизма ему необходимо создать более или менее привычные условия. Выделяя микроорганизмы из почвы, с поверхности растений, а также из забродивших фруктов, мы обязательно найдем такие, которые хорошо растут в жидкой гомогенной среде при обычных «комнатных» (или лабораторных) условиях:</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температура 22-30</a:t>
            </a:r>
            <a:r>
              <a:rPr b="0" lang="ru-RU" sz="2400" spc="-1" strike="noStrike">
                <a:solidFill>
                  <a:srgbClr val="000000"/>
                </a:solidFill>
                <a:latin typeface="Calibri"/>
              </a:rPr>
              <a:t>°</a:t>
            </a:r>
            <a:r>
              <a:rPr b="0" lang="ru-RU" sz="2400" spc="-1" strike="noStrike">
                <a:solidFill>
                  <a:srgbClr val="000000"/>
                </a:solidFill>
                <a:latin typeface="Calibri"/>
              </a:rPr>
              <a:t> С</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соленость – около 1%</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кислотность – 7.2-7.6</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кислород -  от 20 до95% от насыщения</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Т.е. есть микроорганизмы, которые относительно легко культивировать, потому что их потребности более всего соответствует тому, что у нас всегда под рукой</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Неудивительно, что именно такие микроорганизмы давно используются в хозяйственной деятельности.</a:t>
            </a:r>
            <a:endParaRPr b="0" lang="ru-RU" sz="2800" spc="-1" strike="noStrike">
              <a:solidFill>
                <a:srgbClr val="000000"/>
              </a:solidFill>
              <a:latin typeface="Calibri"/>
            </a:endParaRPr>
          </a:p>
          <a:p>
            <a:pPr>
              <a:lnSpc>
                <a:spcPct val="90000"/>
              </a:lnSpc>
              <a:spcBef>
                <a:spcPts val="1001"/>
              </a:spcBef>
              <a:tabLst>
                <a:tab algn="l" pos="0"/>
              </a:tabLst>
            </a:pP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Справка: </a:t>
            </a:r>
            <a:r>
              <a:rPr b="0" lang="en-US" sz="2800" spc="-1" strike="noStrike">
                <a:solidFill>
                  <a:srgbClr val="000000"/>
                </a:solidFill>
                <a:latin typeface="Calibri"/>
              </a:rPr>
              <a:t>E.coli ~2 </a:t>
            </a:r>
            <a:r>
              <a:rPr b="0" lang="ru-RU" sz="2800" spc="-1" strike="noStrike">
                <a:solidFill>
                  <a:srgbClr val="000000"/>
                </a:solidFill>
                <a:latin typeface="Calibri"/>
              </a:rPr>
              <a:t>микрон, дрожжи </a:t>
            </a:r>
            <a:r>
              <a:rPr b="0" lang="en-US" sz="2800" spc="-1" strike="noStrike">
                <a:solidFill>
                  <a:srgbClr val="000000"/>
                </a:solidFill>
                <a:latin typeface="Calibri"/>
              </a:rPr>
              <a:t>S.cerevisiae ~</a:t>
            </a:r>
            <a:r>
              <a:rPr b="0" lang="ru-RU" sz="2800" spc="-1" strike="noStrike">
                <a:solidFill>
                  <a:srgbClr val="000000"/>
                </a:solidFill>
                <a:latin typeface="Calibri"/>
              </a:rPr>
              <a:t>10 микрон</a:t>
            </a:r>
            <a:endParaRPr b="0" lang="ru-RU" sz="2800" spc="-1" strike="noStrike">
              <a:solidFill>
                <a:srgbClr val="000000"/>
              </a:solidFill>
              <a:latin typeface="Calibri"/>
            </a:endParaRPr>
          </a:p>
          <a:p>
            <a:endParaRPr b="0" lang="ru-RU" sz="2800" spc="-1" strike="noStrike">
              <a:solidFill>
                <a:srgbClr val="000000"/>
              </a:solidFill>
              <a:latin typeface="Calibri"/>
            </a:endParaRPr>
          </a:p>
          <a:p>
            <a:endParaRPr b="0" lang="ru-RU" sz="2800" spc="-1" strike="noStrike">
              <a:solidFill>
                <a:srgbClr val="000000"/>
              </a:solidFill>
              <a:latin typeface="Calibri"/>
            </a:endParaRPr>
          </a:p>
        </p:txBody>
      </p:sp>
      <p:sp>
        <p:nvSpPr>
          <p:cNvPr id="412"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Заметки (2) для полноты картины</a:t>
            </a:r>
            <a:endParaRPr b="0" lang="ru-RU" sz="4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alphaModFix amt="60000"/>
          </a:blip>
          <a:stretch/>
        </a:blipFill>
      </p:bgPr>
    </p:bg>
    <p:spTree>
      <p:nvGrpSpPr>
        <p:cNvPr id="1" name=""/>
        <p:cNvGrpSpPr/>
        <p:nvPr/>
      </p:nvGrpSpPr>
      <p:grpSpPr>
        <a:xfrm>
          <a:off x="0" y="0"/>
          <a:ext cx="0" cy="0"/>
          <a:chOff x="0" y="0"/>
          <a:chExt cx="0" cy="0"/>
        </a:xfrm>
      </p:grpSpPr>
      <p:sp>
        <p:nvSpPr>
          <p:cNvPr id="413" name="Объект 8"/>
          <p:cNvSpPr txBox="1"/>
          <p:nvPr/>
        </p:nvSpPr>
        <p:spPr>
          <a:xfrm>
            <a:off x="552600" y="1690560"/>
            <a:ext cx="10963080" cy="4976280"/>
          </a:xfrm>
          <a:prstGeom prst="rect">
            <a:avLst/>
          </a:prstGeom>
          <a:noFill/>
          <a:ln w="0">
            <a:noFill/>
          </a:ln>
        </p:spPr>
        <p:txBody>
          <a:bodyPr>
            <a:normAutofit fontScale="24000"/>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В биологической клетке происходит множество реакций*. Таким образом клетка синтезирует все необходимые ей вещества из тех субстратов, которые доступны. </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Животным клеткам и многим микроорганизмам для роста нужно множество различных  веществ. Для их роста нужны богатые среды часто не вполне определенного состава: мясопептонный бульон, экстракты доступных видов биомассы (чаще всего дрожжей), сусло и пр. Животным клеткам часто необходима сыворотка крови (предпочтительно фетальная) и пр.</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Многие микроорганизмы могут синтезировать всю биомассу из одного углеродного субстрата. Предпочтительным субстратом для большинства лабораторных и промышленных микроорганизмов является глюкоза. </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Такие микроорганизмы можно выращивать на глюкозо-минеральной среде или на сладких растительных материалах, содержащих высокие концентрации сахара. К таковым относятся сладкие фрукты и ягоды, сахарная свёкла, меласса и пр.</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Многие растительные материалы содержат сахара в виде полисахаридов (углеводов). Эти материалы нуждаются в «осахаривании» (гидролизе). К таким материалам относятся крахмал, мука зерновых культур и пр. Осахаривания можно достичь проращиванием зерна, после чего полученный солод**  обжаривают и мелят. Того же результата можно достичь если сперва зерно размолоть, а муку в мокром виде обработать специальными ферментами – амилазами. Получаемое в итоге сусло *** используется для приготовления кваса и пива</a:t>
            </a:r>
            <a:endParaRPr b="0" lang="ru-RU" sz="2800" spc="-1" strike="noStrike">
              <a:solidFill>
                <a:srgbClr val="000000"/>
              </a:solidFill>
              <a:latin typeface="Calibri"/>
            </a:endParaRPr>
          </a:p>
          <a:p>
            <a:pPr algn="r">
              <a:lnSpc>
                <a:spcPct val="90000"/>
              </a:lnSpc>
              <a:spcBef>
                <a:spcPts val="1001"/>
              </a:spcBef>
              <a:tabLst>
                <a:tab algn="l" pos="0"/>
              </a:tabLst>
            </a:pPr>
            <a:r>
              <a:rPr b="0" lang="ru-RU" sz="2200" spc="-1" strike="noStrike">
                <a:solidFill>
                  <a:srgbClr val="000000"/>
                </a:solidFill>
                <a:latin typeface="Calibri"/>
              </a:rPr>
              <a:t>* На фоне слайда находится карта метаболизма издательства </a:t>
            </a:r>
            <a:r>
              <a:rPr b="0" lang="en-US" sz="2200" spc="-1" strike="noStrike">
                <a:solidFill>
                  <a:srgbClr val="000000"/>
                </a:solidFill>
                <a:latin typeface="Calibri"/>
              </a:rPr>
              <a:t>Roche</a:t>
            </a:r>
            <a:endParaRPr b="0" lang="ru-RU" sz="2200" spc="-1" strike="noStrike">
              <a:solidFill>
                <a:srgbClr val="000000"/>
              </a:solidFill>
              <a:latin typeface="Calibri"/>
            </a:endParaRPr>
          </a:p>
          <a:p>
            <a:pPr algn="r">
              <a:lnSpc>
                <a:spcPct val="90000"/>
              </a:lnSpc>
              <a:spcBef>
                <a:spcPts val="1001"/>
              </a:spcBef>
              <a:tabLst>
                <a:tab algn="l" pos="0"/>
              </a:tabLst>
            </a:pPr>
            <a:r>
              <a:rPr b="1" lang="ru-RU" sz="2200" spc="-1" strike="noStrike">
                <a:solidFill>
                  <a:srgbClr val="000000"/>
                </a:solidFill>
                <a:latin typeface="Calibri"/>
              </a:rPr>
              <a:t>** Со́лод</a:t>
            </a:r>
            <a:r>
              <a:rPr b="0" lang="ru-RU" sz="2200" spc="-1" strike="noStrike">
                <a:solidFill>
                  <a:srgbClr val="000000"/>
                </a:solidFill>
                <a:latin typeface="Calibri"/>
              </a:rPr>
              <a:t> — намоченные и пророщенные (при этом они осахариваются) семена злаков, чаще всего ячменя. </a:t>
            </a:r>
            <a:endParaRPr b="0" lang="ru-RU" sz="2200" spc="-1" strike="noStrike">
              <a:solidFill>
                <a:srgbClr val="000000"/>
              </a:solidFill>
              <a:latin typeface="Calibri"/>
            </a:endParaRPr>
          </a:p>
          <a:p>
            <a:pPr algn="r">
              <a:lnSpc>
                <a:spcPct val="90000"/>
              </a:lnSpc>
              <a:spcBef>
                <a:spcPts val="1001"/>
              </a:spcBef>
              <a:tabLst>
                <a:tab algn="l" pos="0"/>
              </a:tabLst>
            </a:pPr>
            <a:r>
              <a:rPr b="1" lang="ru-RU" sz="2200" spc="-1" strike="noStrike">
                <a:solidFill>
                  <a:srgbClr val="000000"/>
                </a:solidFill>
                <a:latin typeface="Calibri"/>
              </a:rPr>
              <a:t>***Сусло</a:t>
            </a:r>
            <a:r>
              <a:rPr b="0" lang="ru-RU" sz="2200" spc="-1" strike="noStrike">
                <a:solidFill>
                  <a:srgbClr val="000000"/>
                </a:solidFill>
                <a:latin typeface="Calibri"/>
              </a:rPr>
              <a:t> (зерновое)- сладкий, похожий на сироп отвар солода (осахаренной зерновой муки). </a:t>
            </a:r>
            <a:endParaRPr b="0" lang="ru-RU" sz="2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Заголовок 3"/>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Условия культивирования</a:t>
            </a:r>
            <a:endParaRPr b="0" lang="ru-RU" sz="4400" spc="-1" strike="noStrike">
              <a:solidFill>
                <a:srgbClr val="000000"/>
              </a:solidFill>
              <a:latin typeface="Calibri"/>
            </a:endParaRPr>
          </a:p>
        </p:txBody>
      </p:sp>
      <p:sp>
        <p:nvSpPr>
          <p:cNvPr id="415" name="Объект 4"/>
          <p:cNvSpPr txBox="1"/>
          <p:nvPr/>
        </p:nvSpPr>
        <p:spPr>
          <a:xfrm>
            <a:off x="838080" y="1597680"/>
            <a:ext cx="10515240" cy="4578840"/>
          </a:xfrm>
          <a:prstGeom prst="rect">
            <a:avLst/>
          </a:prstGeom>
          <a:noFill/>
          <a:ln w="0">
            <a:noFill/>
          </a:ln>
        </p:spPr>
        <p:txBody>
          <a:bodyPr>
            <a:normAutofit fontScale="26000"/>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Температура</a:t>
            </a:r>
            <a:r>
              <a:rPr b="0" lang="en-US" sz="2800" spc="-1" strike="noStrike">
                <a:solidFill>
                  <a:srgbClr val="000000"/>
                </a:solidFill>
                <a:latin typeface="Calibri"/>
              </a:rPr>
              <a:t> (t</a:t>
            </a:r>
            <a:r>
              <a:rPr b="0" lang="en-US" sz="2800" spc="-1" strike="noStrike">
                <a:solidFill>
                  <a:srgbClr val="000000"/>
                </a:solidFill>
                <a:latin typeface="Calibri"/>
              </a:rPr>
              <a:t>°)</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Кислотность (</a:t>
            </a:r>
            <a:r>
              <a:rPr b="0" lang="en-US" sz="2800" spc="-1" strike="noStrike">
                <a:solidFill>
                  <a:srgbClr val="000000"/>
                </a:solidFill>
                <a:latin typeface="Calibri"/>
              </a:rPr>
              <a:t>pH)</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Консистенция среды: </a:t>
            </a:r>
            <a:r>
              <a:rPr b="1" lang="ru-RU" sz="2800" spc="-1" strike="noStrike">
                <a:solidFill>
                  <a:srgbClr val="000000"/>
                </a:solidFill>
                <a:latin typeface="Calibri"/>
              </a:rPr>
              <a:t>жидкая</a:t>
            </a:r>
            <a:r>
              <a:rPr b="0" lang="ru-RU" sz="2800" spc="-1" strike="noStrike">
                <a:solidFill>
                  <a:srgbClr val="000000"/>
                </a:solidFill>
                <a:latin typeface="Calibri"/>
              </a:rPr>
              <a:t> – полужидкая - твердая</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Аэрация / концентрация растворенного кислорода (</a:t>
            </a:r>
            <a:r>
              <a:rPr b="0" lang="en-US" sz="2800" spc="-1" strike="noStrike">
                <a:solidFill>
                  <a:srgbClr val="000000"/>
                </a:solidFill>
                <a:latin typeface="Calibri"/>
              </a:rPr>
              <a:t>pO</a:t>
            </a:r>
            <a:r>
              <a:rPr b="0" lang="en-US" sz="2800" spc="-1" strike="noStrike" baseline="-25000">
                <a:solidFill>
                  <a:srgbClr val="000000"/>
                </a:solidFill>
                <a:latin typeface="Calibri"/>
              </a:rPr>
              <a:t>2</a:t>
            </a:r>
            <a:r>
              <a:rPr b="0" lang="en-US" sz="2800" spc="-1" strike="noStrike">
                <a:solidFill>
                  <a:srgbClr val="000000"/>
                </a:solidFill>
                <a:latin typeface="Calibri"/>
              </a:rPr>
              <a:t>)</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Наличие комплекта всех питательных веществ</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и здесь начинается «не хочу то, или не хочу это …»: сахара (</a:t>
            </a:r>
            <a:r>
              <a:rPr b="0" lang="en-US" sz="2400" spc="-1" strike="noStrike">
                <a:solidFill>
                  <a:srgbClr val="000000"/>
                </a:solidFill>
                <a:latin typeface="Calibri"/>
              </a:rPr>
              <a:t>favorable glucose</a:t>
            </a:r>
            <a:r>
              <a:rPr b="0" lang="ru-RU" sz="2400" spc="-1" strike="noStrike">
                <a:solidFill>
                  <a:srgbClr val="000000"/>
                </a:solidFill>
                <a:latin typeface="Calibri"/>
              </a:rPr>
              <a:t>), азот аммонийный / нитратный / нитритный, соли фосфорной кислоты, соли серной кислоты, витамины, микроэлементы</a:t>
            </a:r>
            <a:r>
              <a:rPr b="0" lang="en-US" sz="2400" spc="-1" strike="noStrike">
                <a:solidFill>
                  <a:srgbClr val="000000"/>
                </a:solidFill>
                <a:latin typeface="Calibri"/>
              </a:rPr>
              <a:t> </a:t>
            </a:r>
            <a:r>
              <a:rPr b="0" lang="ru-RU" sz="2400" spc="-1" strike="noStrike">
                <a:solidFill>
                  <a:srgbClr val="000000"/>
                </a:solidFill>
                <a:latin typeface="Calibri"/>
              </a:rPr>
              <a:t>и т.д.</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Обычные обогащающие добавки (в соответствии с предыдущим списком):</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аминокислотной группы: азотистые основания (</a:t>
            </a:r>
            <a:r>
              <a:rPr b="0" lang="en-US" sz="2400" spc="-1" strike="noStrike">
                <a:solidFill>
                  <a:srgbClr val="000000"/>
                </a:solidFill>
                <a:latin typeface="Calibri"/>
              </a:rPr>
              <a:t>nitrogen base</a:t>
            </a:r>
            <a:r>
              <a:rPr b="0" lang="ru-RU" sz="2400" spc="-1" strike="noStrike">
                <a:solidFill>
                  <a:srgbClr val="000000"/>
                </a:solidFill>
                <a:latin typeface="Calibri"/>
              </a:rPr>
              <a:t>), аминокислоты, пептиды (гидролизаты различных белков: триптоны, пептоны и пр.), дрожжевой гидролизат, автолизат или экстракт и пр. и т.д.</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 </a:t>
            </a:r>
            <a:r>
              <a:rPr b="0" lang="ru-RU" sz="2400" spc="-1" strike="noStrike">
                <a:solidFill>
                  <a:srgbClr val="000000"/>
                </a:solidFill>
                <a:latin typeface="Calibri"/>
              </a:rPr>
              <a:t>а еще «могу расти только в присутствии»: другого микроорганизма или корней растения (микроорганизмы микоризы), или паразитируя на клетках хозяина (микобактерии) и пр., или с добавлением сыворотки крови и т.д.</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 </a:t>
            </a:r>
            <a:r>
              <a:rPr b="0" lang="ru-RU" sz="2400" spc="-1" strike="noStrike">
                <a:solidFill>
                  <a:srgbClr val="000000"/>
                </a:solidFill>
                <a:latin typeface="Calibri"/>
              </a:rPr>
              <a:t>и еще (!) можно добавить вещества, которые подавляют рост ненужных микроорганизмов и, как минимум, мало отражаются на нужном</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Среды бывают:</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синтетические (наиболее «бедные» глюкозо-минеральные и «богатые», содержащие обогащающие добавки), их ценность в том, что они имеют определенный состав</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неопределенного состава, сделанные на основе экстрактов и/или содержащие жмыхи и пр., их ценность в том, что для многих микроорганизмов синтетические среды не подобраны</a:t>
            </a:r>
            <a:endParaRPr b="0" lang="ru-RU" sz="2400" spc="-1" strike="noStrike">
              <a:solidFill>
                <a:srgbClr val="000000"/>
              </a:solidFill>
              <a:latin typeface="Calibri"/>
            </a:endParaRPr>
          </a:p>
          <a:p>
            <a:pPr algn="r">
              <a:lnSpc>
                <a:spcPct val="90000"/>
              </a:lnSpc>
              <a:spcBef>
                <a:spcPts val="1001"/>
              </a:spcBef>
              <a:tabLst>
                <a:tab algn="l" pos="0"/>
              </a:tabLst>
            </a:pPr>
            <a:r>
              <a:rPr b="0" lang="ru-RU" sz="2800" spc="-1" strike="noStrike">
                <a:solidFill>
                  <a:srgbClr val="000000"/>
                </a:solidFill>
                <a:latin typeface="Calibri"/>
              </a:rPr>
              <a:t>Дополнительный материал см. </a:t>
            </a:r>
            <a:r>
              <a:rPr b="0" lang="ru-RU" sz="1800" spc="-1" strike="noStrike" u="sng">
                <a:solidFill>
                  <a:srgbClr val="0563c1"/>
                </a:solidFill>
                <a:uFillTx/>
                <a:latin typeface="Calibri"/>
                <a:ea typeface="Calibri"/>
                <a:hlinkClick r:id="rId1"/>
              </a:rPr>
              <a:t>https://fb.ru/article/379963/kultivirovanie-bakteriy-metodyi-printsipyi-etapyi-i-usloviya</a:t>
            </a:r>
            <a:endParaRPr b="0" lang="ru-RU" sz="1800" spc="-1" strike="noStrike">
              <a:solidFill>
                <a:srgbClr val="000000"/>
              </a:solidFill>
              <a:latin typeface="Calibri"/>
            </a:endParaRPr>
          </a:p>
          <a:p>
            <a:pPr>
              <a:lnSpc>
                <a:spcPct val="90000"/>
              </a:lnSpc>
              <a:spcBef>
                <a:spcPts val="1001"/>
              </a:spcBef>
              <a:tabLst>
                <a:tab algn="l" pos="0"/>
              </a:tabLst>
            </a:pPr>
            <a:endParaRPr b="0" lang="ru-RU"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М</a:t>
            </a:r>
            <a:r>
              <a:rPr b="0" lang="ru-RU" sz="4400" spc="-1" strike="noStrike">
                <a:solidFill>
                  <a:srgbClr val="000000"/>
                </a:solidFill>
                <a:latin typeface="Calibri Light"/>
              </a:rPr>
              <a:t>е</a:t>
            </a:r>
            <a:r>
              <a:rPr b="0" lang="ru-RU" sz="4400" spc="-1" strike="noStrike">
                <a:solidFill>
                  <a:srgbClr val="000000"/>
                </a:solidFill>
                <a:latin typeface="Calibri Light"/>
              </a:rPr>
              <a:t>т</a:t>
            </a:r>
            <a:r>
              <a:rPr b="0" lang="ru-RU" sz="4400" spc="-1" strike="noStrike">
                <a:solidFill>
                  <a:srgbClr val="000000"/>
                </a:solidFill>
                <a:latin typeface="Calibri Light"/>
              </a:rPr>
              <a:t>о</a:t>
            </a:r>
            <a:r>
              <a:rPr b="0" lang="ru-RU" sz="4400" spc="-1" strike="noStrike">
                <a:solidFill>
                  <a:srgbClr val="000000"/>
                </a:solidFill>
                <a:latin typeface="Calibri Light"/>
              </a:rPr>
              <a:t>д</a:t>
            </a:r>
            <a:r>
              <a:rPr b="0" lang="ru-RU" sz="4400" spc="-1" strike="noStrike">
                <a:solidFill>
                  <a:srgbClr val="000000"/>
                </a:solidFill>
                <a:latin typeface="Calibri Light"/>
              </a:rPr>
              <a:t>ы</a:t>
            </a:r>
            <a:r>
              <a:rPr b="0" lang="ru-RU" sz="4400" spc="-1" strike="noStrike">
                <a:solidFill>
                  <a:srgbClr val="000000"/>
                </a:solidFill>
                <a:latin typeface="Calibri Light"/>
              </a:rPr>
              <a:t> </a:t>
            </a:r>
            <a:r>
              <a:rPr b="0" lang="ru-RU" sz="4400" spc="-1" strike="noStrike">
                <a:solidFill>
                  <a:srgbClr val="000000"/>
                </a:solidFill>
                <a:latin typeface="Calibri Light"/>
              </a:rPr>
              <a:t>к</a:t>
            </a:r>
            <a:r>
              <a:rPr b="0" lang="ru-RU" sz="4400" spc="-1" strike="noStrike">
                <a:solidFill>
                  <a:srgbClr val="000000"/>
                </a:solidFill>
                <a:latin typeface="Calibri Light"/>
              </a:rPr>
              <a:t>у</a:t>
            </a:r>
            <a:r>
              <a:rPr b="0" lang="ru-RU" sz="4400" spc="-1" strike="noStrike">
                <a:solidFill>
                  <a:srgbClr val="000000"/>
                </a:solidFill>
                <a:latin typeface="Calibri Light"/>
              </a:rPr>
              <a:t>л</a:t>
            </a:r>
            <a:r>
              <a:rPr b="0" lang="ru-RU" sz="4400" spc="-1" strike="noStrike">
                <a:solidFill>
                  <a:srgbClr val="000000"/>
                </a:solidFill>
                <a:latin typeface="Calibri Light"/>
              </a:rPr>
              <a:t>ь</a:t>
            </a:r>
            <a:r>
              <a:rPr b="0" lang="ru-RU" sz="4400" spc="-1" strike="noStrike">
                <a:solidFill>
                  <a:srgbClr val="000000"/>
                </a:solidFill>
                <a:latin typeface="Calibri Light"/>
              </a:rPr>
              <a:t>т</a:t>
            </a:r>
            <a:r>
              <a:rPr b="0" lang="ru-RU" sz="4400" spc="-1" strike="noStrike">
                <a:solidFill>
                  <a:srgbClr val="000000"/>
                </a:solidFill>
                <a:latin typeface="Calibri Light"/>
              </a:rPr>
              <a:t>и</a:t>
            </a:r>
            <a:r>
              <a:rPr b="0" lang="ru-RU" sz="4400" spc="-1" strike="noStrike">
                <a:solidFill>
                  <a:srgbClr val="000000"/>
                </a:solidFill>
                <a:latin typeface="Calibri Light"/>
              </a:rPr>
              <a:t>в</a:t>
            </a:r>
            <a:r>
              <a:rPr b="0" lang="ru-RU" sz="4400" spc="-1" strike="noStrike">
                <a:solidFill>
                  <a:srgbClr val="000000"/>
                </a:solidFill>
                <a:latin typeface="Calibri Light"/>
              </a:rPr>
              <a:t>и</a:t>
            </a:r>
            <a:r>
              <a:rPr b="0" lang="ru-RU" sz="4400" spc="-1" strike="noStrike">
                <a:solidFill>
                  <a:srgbClr val="000000"/>
                </a:solidFill>
                <a:latin typeface="Calibri Light"/>
              </a:rPr>
              <a:t>р</a:t>
            </a:r>
            <a:r>
              <a:rPr b="0" lang="ru-RU" sz="4400" spc="-1" strike="noStrike">
                <a:solidFill>
                  <a:srgbClr val="000000"/>
                </a:solidFill>
                <a:latin typeface="Calibri Light"/>
              </a:rPr>
              <a:t>о</a:t>
            </a:r>
            <a:r>
              <a:rPr b="0" lang="ru-RU" sz="4400" spc="-1" strike="noStrike">
                <a:solidFill>
                  <a:srgbClr val="000000"/>
                </a:solidFill>
                <a:latin typeface="Calibri Light"/>
              </a:rPr>
              <a:t>в</a:t>
            </a:r>
            <a:r>
              <a:rPr b="0" lang="ru-RU" sz="4400" spc="-1" strike="noStrike">
                <a:solidFill>
                  <a:srgbClr val="000000"/>
                </a:solidFill>
                <a:latin typeface="Calibri Light"/>
              </a:rPr>
              <a:t>а</a:t>
            </a:r>
            <a:r>
              <a:rPr b="0" lang="ru-RU" sz="4400" spc="-1" strike="noStrike">
                <a:solidFill>
                  <a:srgbClr val="000000"/>
                </a:solidFill>
                <a:latin typeface="Calibri Light"/>
              </a:rPr>
              <a:t>н</a:t>
            </a:r>
            <a:r>
              <a:rPr b="0" lang="ru-RU" sz="4400" spc="-1" strike="noStrike">
                <a:solidFill>
                  <a:srgbClr val="000000"/>
                </a:solidFill>
                <a:latin typeface="Calibri Light"/>
              </a:rPr>
              <a:t>и</a:t>
            </a:r>
            <a:r>
              <a:rPr b="0" lang="ru-RU" sz="4400" spc="-1" strike="noStrike">
                <a:solidFill>
                  <a:srgbClr val="000000"/>
                </a:solidFill>
                <a:latin typeface="Calibri Light"/>
              </a:rPr>
              <a:t>я</a:t>
            </a:r>
            <a:endParaRPr b="0" lang="ru-RU" sz="4400" spc="-1" strike="noStrike">
              <a:solidFill>
                <a:srgbClr val="000000"/>
              </a:solidFill>
              <a:latin typeface="Calibri"/>
            </a:endParaRPr>
          </a:p>
        </p:txBody>
      </p:sp>
      <p:sp>
        <p:nvSpPr>
          <p:cNvPr id="417" name="Объект 2"/>
          <p:cNvSpPr txBox="1"/>
          <p:nvPr/>
        </p:nvSpPr>
        <p:spPr>
          <a:xfrm>
            <a:off x="838080" y="1825560"/>
            <a:ext cx="10515240" cy="4350960"/>
          </a:xfrm>
          <a:prstGeom prst="rect">
            <a:avLst/>
          </a:prstGeom>
          <a:noFill/>
          <a:ln w="0">
            <a:noFill/>
          </a:ln>
        </p:spPr>
        <p:txBody>
          <a:bodyPr>
            <a:normAutofit fontScale="47000"/>
          </a:bodyPr>
          <a:p>
            <a:pPr>
              <a:lnSpc>
                <a:spcPct val="90000"/>
              </a:lnSpc>
              <a:spcBef>
                <a:spcPts val="1001"/>
              </a:spcBef>
              <a:tabLst>
                <a:tab algn="l" pos="0"/>
              </a:tabLst>
            </a:pPr>
            <a:r>
              <a:rPr b="0" lang="ru-RU" sz="2800" spc="-1" strike="noStrike">
                <a:solidFill>
                  <a:srgbClr val="000000"/>
                </a:solidFill>
                <a:latin typeface="Calibri"/>
              </a:rPr>
              <a:t>От </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среза картофелины</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агаризованных сред (чашки Петри и косячки в пробирках)</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жидких гомогенных сред</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с аэрацией: встряхивание, покачивание и пр.</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без аэрации – в разной степени ограничение концентрации доступного кислорода: без встряхивания, в чашке Петри с культурой – помощником, выжирающей кислород, под слоем масла, с прокачкой азота (газа, вытесняющего кислород), в специальных герметичных боксах (анаэростатах) и пр.</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и т.д.:</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в масштабе</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от висячей капли (</a:t>
            </a:r>
            <a:r>
              <a:rPr b="0" lang="en-US" sz="2400" spc="-1" strike="noStrike">
                <a:solidFill>
                  <a:srgbClr val="000000"/>
                </a:solidFill>
                <a:latin typeface="Calibri"/>
              </a:rPr>
              <a:t>~50 – 100 </a:t>
            </a:r>
            <a:r>
              <a:rPr b="0" lang="ru-RU" sz="2400" spc="-1" strike="noStrike">
                <a:solidFill>
                  <a:srgbClr val="000000"/>
                </a:solidFill>
                <a:latin typeface="Calibri"/>
              </a:rPr>
              <a:t>микролитров) под микроскопом (можно долго наблюдать)</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вплоть до ферментеров (от 100 мл. до сотен и тысяч кубометров); лабораторные эксперименты и массовое производство.</a:t>
            </a:r>
            <a:endParaRPr b="0" lang="ru-RU" sz="2400" spc="-1" strike="noStrike">
              <a:solidFill>
                <a:srgbClr val="000000"/>
              </a:solidFill>
              <a:latin typeface="Calibri"/>
            </a:endParaRPr>
          </a:p>
          <a:p>
            <a:pPr>
              <a:lnSpc>
                <a:spcPct val="90000"/>
              </a:lnSpc>
              <a:spcBef>
                <a:spcPts val="1001"/>
              </a:spcBef>
              <a:tabLst>
                <a:tab algn="l" pos="0"/>
              </a:tabLst>
            </a:pPr>
            <a:endParaRPr b="0" lang="ru-RU" sz="2400" spc="-1" strike="noStrike">
              <a:solidFill>
                <a:srgbClr val="000000"/>
              </a:solidFill>
              <a:latin typeface="Calibri"/>
            </a:endParaRPr>
          </a:p>
        </p:txBody>
      </p:sp>
      <p:pic>
        <p:nvPicPr>
          <p:cNvPr id="418" name="Рисунок 6" descr=""/>
          <p:cNvPicPr/>
          <p:nvPr/>
        </p:nvPicPr>
        <p:blipFill>
          <a:blip r:embed="rId1"/>
          <a:stretch/>
        </p:blipFill>
        <p:spPr>
          <a:xfrm>
            <a:off x="9545760" y="0"/>
            <a:ext cx="2645640" cy="274896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Заголовок 1"/>
          <p:cNvSpPr txBox="1"/>
          <p:nvPr/>
        </p:nvSpPr>
        <p:spPr>
          <a:xfrm>
            <a:off x="838080" y="365040"/>
            <a:ext cx="10515240" cy="1325160"/>
          </a:xfrm>
          <a:prstGeom prst="rect">
            <a:avLst/>
          </a:prstGeom>
          <a:noFill/>
          <a:ln w="0">
            <a:noFill/>
          </a:ln>
        </p:spPr>
        <p:txBody>
          <a:bodyPr anchor="ctr">
            <a:normAutofit/>
          </a:bodyPr>
          <a:p>
            <a:pPr>
              <a:lnSpc>
                <a:spcPct val="90000"/>
              </a:lnSpc>
            </a:pPr>
            <a:r>
              <a:rPr b="1" lang="ru-RU" sz="4400" spc="-1" strike="noStrike">
                <a:solidFill>
                  <a:srgbClr val="000000"/>
                </a:solidFill>
                <a:latin typeface="Calibri"/>
              </a:rPr>
              <a:t>Глава 5. Ферментеры</a:t>
            </a:r>
            <a:endParaRPr b="0" lang="ru-RU" sz="4400" spc="-1" strike="noStrike">
              <a:solidFill>
                <a:srgbClr val="000000"/>
              </a:solidFill>
              <a:latin typeface="Calibri"/>
            </a:endParaRPr>
          </a:p>
        </p:txBody>
      </p:sp>
      <p:sp>
        <p:nvSpPr>
          <p:cNvPr id="420" name="Объект 2"/>
          <p:cNvSpPr txBox="1"/>
          <p:nvPr/>
        </p:nvSpPr>
        <p:spPr>
          <a:xfrm>
            <a:off x="978840" y="2469600"/>
            <a:ext cx="7210080" cy="746280"/>
          </a:xfrm>
          <a:prstGeom prst="rect">
            <a:avLst/>
          </a:prstGeom>
          <a:noFill/>
          <a:ln w="0">
            <a:noFill/>
          </a:ln>
        </p:spPr>
        <p:txBody>
          <a:bodyPr>
            <a:normAutofit fontScale="12000"/>
          </a:bodyPr>
          <a:p>
            <a:pPr marL="228600" indent="-228240">
              <a:lnSpc>
                <a:spcPct val="90000"/>
              </a:lnSpc>
              <a:spcBef>
                <a:spcPts val="1001"/>
              </a:spcBef>
              <a:buClr>
                <a:srgbClr val="333333"/>
              </a:buClr>
              <a:buFont typeface="Arial"/>
              <a:buChar char="•"/>
            </a:pPr>
            <a:r>
              <a:rPr b="1" lang="ru-RU" sz="2800" spc="-1" strike="noStrike">
                <a:solidFill>
                  <a:srgbClr val="333333"/>
                </a:solidFill>
                <a:latin typeface="Arial"/>
              </a:rPr>
              <a:t>Ферментеры</a:t>
            </a:r>
            <a:r>
              <a:rPr b="0" lang="ru-RU" sz="2800" spc="-1" strike="noStrike">
                <a:solidFill>
                  <a:srgbClr val="333333"/>
                </a:solidFill>
                <a:latin typeface="Arial"/>
              </a:rPr>
              <a:t>, или биореакторы, представляют собой камеры, в которых в жидкой или на твердой среде выращивают микроорганизмы. </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333333"/>
                </a:solidFill>
                <a:latin typeface="Arial"/>
              </a:rPr>
              <a:t>Дополнительный материал см. </a:t>
            </a:r>
            <a:r>
              <a:rPr b="0" lang="en-US" sz="2800" spc="-1" strike="noStrike" u="sng">
                <a:solidFill>
                  <a:srgbClr val="0563c1"/>
                </a:solidFill>
                <a:uFillTx/>
                <a:latin typeface="Calibri"/>
                <a:hlinkClick r:id="rId1"/>
              </a:rPr>
              <a:t>https://meduniver.com/Medical/Biology/293.html</a:t>
            </a:r>
            <a:r>
              <a:rPr b="0" lang="ru-RU" sz="2800" spc="-1" strike="noStrike">
                <a:solidFill>
                  <a:srgbClr val="333333"/>
                </a:solidFill>
                <a:latin typeface="Arial"/>
              </a:rPr>
              <a:t> </a:t>
            </a:r>
            <a:endParaRPr b="0" lang="ru-RU" sz="2800" spc="-1" strike="noStrike">
              <a:solidFill>
                <a:srgbClr val="000000"/>
              </a:solidFill>
              <a:latin typeface="Calibri"/>
            </a:endParaRPr>
          </a:p>
          <a:p>
            <a:pPr>
              <a:lnSpc>
                <a:spcPct val="90000"/>
              </a:lnSpc>
              <a:spcBef>
                <a:spcPts val="1001"/>
              </a:spcBef>
              <a:tabLst>
                <a:tab algn="l" pos="0"/>
              </a:tabLst>
            </a:pPr>
            <a:endParaRPr b="0" lang="ru-RU" sz="2800" spc="-1" strike="noStrike">
              <a:solidFill>
                <a:srgbClr val="000000"/>
              </a:solidFill>
              <a:latin typeface="Calibri"/>
            </a:endParaRPr>
          </a:p>
        </p:txBody>
      </p:sp>
      <p:pic>
        <p:nvPicPr>
          <p:cNvPr id="421" name="Рисунок 4" descr=""/>
          <p:cNvPicPr/>
          <p:nvPr/>
        </p:nvPicPr>
        <p:blipFill>
          <a:blip r:embed="rId2"/>
          <a:stretch/>
        </p:blipFill>
        <p:spPr>
          <a:xfrm>
            <a:off x="1712160" y="3641400"/>
            <a:ext cx="5743440" cy="2202840"/>
          </a:xfrm>
          <a:prstGeom prst="rect">
            <a:avLst/>
          </a:prstGeom>
          <a:ln w="0">
            <a:noFill/>
          </a:ln>
        </p:spPr>
      </p:pic>
      <p:pic>
        <p:nvPicPr>
          <p:cNvPr id="422" name="Рисунок 6" descr=""/>
          <p:cNvPicPr/>
          <p:nvPr/>
        </p:nvPicPr>
        <p:blipFill>
          <a:blip r:embed="rId3"/>
          <a:stretch/>
        </p:blipFill>
        <p:spPr>
          <a:xfrm>
            <a:off x="8561160" y="45000"/>
            <a:ext cx="3317400" cy="28321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Объект 2"/>
          <p:cNvSpPr txBox="1"/>
          <p:nvPr/>
        </p:nvSpPr>
        <p:spPr>
          <a:xfrm>
            <a:off x="838080" y="647280"/>
            <a:ext cx="10515240" cy="5720760"/>
          </a:xfrm>
          <a:prstGeom prst="rect">
            <a:avLst/>
          </a:prstGeom>
          <a:noFill/>
          <a:ln w="0">
            <a:noFill/>
          </a:ln>
        </p:spPr>
        <p:txBody>
          <a:bodyPr>
            <a:normAutofit fontScale="19000"/>
          </a:bodyPr>
          <a:p>
            <a:pPr>
              <a:lnSpc>
                <a:spcPct val="90000"/>
              </a:lnSpc>
              <a:spcBef>
                <a:spcPts val="1001"/>
              </a:spcBef>
              <a:tabLst>
                <a:tab algn="l" pos="0"/>
              </a:tabLst>
            </a:pPr>
            <a:r>
              <a:rPr b="0" lang="ru-RU" sz="2800" spc="-1" strike="noStrike">
                <a:solidFill>
                  <a:srgbClr val="000000"/>
                </a:solidFill>
                <a:latin typeface="Calibri"/>
              </a:rPr>
              <a:t>Целью учебного курса «Культивирование микроорганизмов (из серии «Практическая биотехнология»)» является освоение учащимися теории и основных технологических приёмов контроля жизнедеятельности активной массы микроорганизмов в искусственных условиях. </a:t>
            </a:r>
            <a:endParaRPr b="0" lang="ru-RU" sz="2800" spc="-1" strike="noStrike">
              <a:solidFill>
                <a:srgbClr val="000000"/>
              </a:solidFill>
              <a:latin typeface="Calibri"/>
            </a:endParaRPr>
          </a:p>
          <a:p>
            <a:pPr>
              <a:lnSpc>
                <a:spcPct val="90000"/>
              </a:lnSpc>
              <a:spcBef>
                <a:spcPts val="1001"/>
              </a:spcBef>
              <a:tabLst>
                <a:tab algn="l" pos="0"/>
              </a:tabLst>
            </a:pP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Для освоения курса учащимся достаточно иметь общие представления</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о составе живых организмов (белки, жиры, углеводы, нуклеиновые кислоты, вещества средней и низкой молекулярной массы и пр.)</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о структуре эукариотических и прокариотических клеток</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об обмене веществ клеток</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о потребностях в энергии и строительных материалах (катаболизме и анаболизме)</a:t>
            </a:r>
            <a:endParaRPr b="0" lang="ru-RU" sz="2400" spc="-1" strike="noStrike">
              <a:solidFill>
                <a:srgbClr val="000000"/>
              </a:solidFill>
              <a:latin typeface="Calibri"/>
            </a:endParaRPr>
          </a:p>
          <a:p>
            <a:pPr>
              <a:lnSpc>
                <a:spcPct val="90000"/>
              </a:lnSpc>
              <a:spcBef>
                <a:spcPts val="1001"/>
              </a:spcBef>
              <a:tabLst>
                <a:tab algn="l" pos="0"/>
              </a:tabLst>
            </a:pP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700" spc="-1" strike="noStrike">
                <a:solidFill>
                  <a:srgbClr val="000000"/>
                </a:solidFill>
                <a:latin typeface="Calibri"/>
              </a:rPr>
              <a:t>Курс «Культивирование микроорганизмов (из серии Практическая биотехнология)» состоит из теоретической части и практических занятий</a:t>
            </a:r>
            <a:endParaRPr b="0" lang="ru-RU" sz="27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300" spc="-1" strike="noStrike">
                <a:solidFill>
                  <a:srgbClr val="000000"/>
                </a:solidFill>
                <a:latin typeface="Calibri"/>
              </a:rPr>
              <a:t>Теоретический материал курса представляет собой конспективное изложение минимально необходимой для учащихся информации. Используя этот конспект как план, преподаватель может привлечь любой дополнительный материал по своему усмотрению.</a:t>
            </a:r>
            <a:endParaRPr b="0" lang="ru-RU" sz="23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Практические занятия предоставляют учащимся возможность проведения реальных экспериментов. Экспериментальная работа разбита на отдельные</a:t>
            </a:r>
            <a:r>
              <a:rPr b="0" lang="en-US" sz="2400" spc="-1" strike="noStrike">
                <a:solidFill>
                  <a:srgbClr val="000000"/>
                </a:solidFill>
                <a:latin typeface="Calibri"/>
              </a:rPr>
              <a:t> </a:t>
            </a:r>
            <a:r>
              <a:rPr b="0" lang="ru-RU" sz="2400" spc="-1" strike="noStrike">
                <a:solidFill>
                  <a:srgbClr val="000000"/>
                </a:solidFill>
                <a:latin typeface="Calibri"/>
              </a:rPr>
              <a:t>группы Занятий. Каждая группа Занятий имеет короткое введение. Основной блок составляет и подробное пошаговое описание выполнения Задания. Такое описание рассчитано на возможность полностью самостоятельной работы учащихся*. Каждое следующее Занятие (предполагается, что таковых будет 12-15) является продолжением предыдущих не только в теоретическом смысле, но и методическом, и аппаратном, т.к. последующие Занятия требуют оборудования, материалов и опыта, полученных в предыдущих**</a:t>
            </a:r>
            <a:endParaRPr b="0" lang="ru-RU" sz="2400" spc="-1" strike="noStrike">
              <a:solidFill>
                <a:srgbClr val="000000"/>
              </a:solidFill>
              <a:latin typeface="Calibri"/>
            </a:endParaRPr>
          </a:p>
          <a:p>
            <a:endParaRPr b="0" lang="ru-RU" sz="24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 - - - - - - - - - - - - - - - - - - </a:t>
            </a:r>
            <a:endParaRPr b="0" lang="ru-RU" sz="2800" spc="-1" strike="noStrike">
              <a:solidFill>
                <a:srgbClr val="000000"/>
              </a:solidFill>
              <a:latin typeface="Calibri"/>
            </a:endParaRPr>
          </a:p>
          <a:p>
            <a:pPr>
              <a:lnSpc>
                <a:spcPct val="90000"/>
              </a:lnSpc>
              <a:spcBef>
                <a:spcPts val="1001"/>
              </a:spcBef>
              <a:tabLst>
                <a:tab algn="l" pos="0"/>
              </a:tabLst>
            </a:pPr>
            <a:r>
              <a:rPr b="0" lang="ru-RU" sz="2200" spc="-1" strike="noStrike">
                <a:solidFill>
                  <a:srgbClr val="000000"/>
                </a:solidFill>
                <a:latin typeface="Calibri"/>
              </a:rPr>
              <a:t>* Это, с одной стороны, высвобождает преподавателя, роль которого в предельном случае сводится только к роли воспитателя, поддерживающего рабочую атмосферу в аудитории. Это особенно важно для школ с перегруженным или недостаточным преподавательским составом (как это бывает в сельских школах). С другой стороны, приучает учащихся к самостоятельной работе. </a:t>
            </a:r>
            <a:endParaRPr b="0" lang="ru-RU" sz="2200" spc="-1" strike="noStrike">
              <a:solidFill>
                <a:srgbClr val="000000"/>
              </a:solidFill>
              <a:latin typeface="Calibri"/>
            </a:endParaRPr>
          </a:p>
          <a:p>
            <a:pPr>
              <a:lnSpc>
                <a:spcPct val="90000"/>
              </a:lnSpc>
              <a:spcBef>
                <a:spcPts val="1001"/>
              </a:spcBef>
              <a:tabLst>
                <a:tab algn="l" pos="0"/>
              </a:tabLst>
            </a:pPr>
            <a:r>
              <a:rPr b="0" lang="ru-RU" sz="2200" spc="-1" strike="noStrike">
                <a:solidFill>
                  <a:srgbClr val="000000"/>
                </a:solidFill>
                <a:latin typeface="Calibri"/>
              </a:rPr>
              <a:t>В случае необходимости консультации специалиста учащиеся и преподаватели могут получить на портале по адресу _______</a:t>
            </a:r>
            <a:r>
              <a:rPr b="0" lang="en-US" sz="2200" spc="-1" strike="noStrike">
                <a:solidFill>
                  <a:srgbClr val="000000"/>
                </a:solidFill>
                <a:latin typeface="Calibri"/>
              </a:rPr>
              <a:t>.gromozeka.ru </a:t>
            </a:r>
            <a:endParaRPr b="0" lang="ru-RU" sz="2200" spc="-1" strike="noStrike">
              <a:solidFill>
                <a:srgbClr val="000000"/>
              </a:solidFill>
              <a:latin typeface="Calibri"/>
            </a:endParaRPr>
          </a:p>
          <a:p>
            <a:pPr>
              <a:lnSpc>
                <a:spcPct val="90000"/>
              </a:lnSpc>
              <a:spcBef>
                <a:spcPts val="1001"/>
              </a:spcBef>
              <a:tabLst>
                <a:tab algn="l" pos="0"/>
              </a:tabLst>
            </a:pPr>
            <a:r>
              <a:rPr b="0" lang="ru-RU" sz="2200" spc="-1" strike="noStrike">
                <a:solidFill>
                  <a:srgbClr val="000000"/>
                </a:solidFill>
                <a:latin typeface="Calibri"/>
              </a:rPr>
              <a:t>** </a:t>
            </a:r>
            <a:r>
              <a:rPr b="0" lang="ru-RU" sz="2400" spc="-1" strike="noStrike">
                <a:solidFill>
                  <a:srgbClr val="000000"/>
                </a:solidFill>
                <a:latin typeface="Calibri"/>
              </a:rPr>
              <a:t>Для каждого следующего Занятия поставляется дополнительно необходимый для него набор веществ, приспособлений и устройств. Все расходные материалы рассчитаны для проведения нескольких повторов/циклов соответствующего Задания.</a:t>
            </a:r>
            <a:endParaRPr b="0" lang="ru-RU"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Заголовок 1"/>
          <p:cNvSpPr txBox="1"/>
          <p:nvPr/>
        </p:nvSpPr>
        <p:spPr>
          <a:xfrm>
            <a:off x="838080" y="365040"/>
            <a:ext cx="10515240" cy="1325160"/>
          </a:xfrm>
          <a:prstGeom prst="rect">
            <a:avLst/>
          </a:prstGeom>
          <a:noFill/>
          <a:ln w="0">
            <a:noFill/>
          </a:ln>
        </p:spPr>
        <p:txBody>
          <a:bodyPr anchor="ctr">
            <a:normAutofit/>
          </a:bodyPr>
          <a:p>
            <a:pPr>
              <a:lnSpc>
                <a:spcPct val="90000"/>
              </a:lnSpc>
            </a:pPr>
            <a:r>
              <a:rPr b="0" lang="ru-RU" sz="4400" spc="-1" strike="noStrike">
                <a:solidFill>
                  <a:srgbClr val="000000"/>
                </a:solidFill>
                <a:latin typeface="Calibri Light"/>
              </a:rPr>
              <a:t>Лабораторный ферментёр в работе</a:t>
            </a:r>
            <a:endParaRPr b="0" lang="ru-RU" sz="4400" spc="-1" strike="noStrike">
              <a:solidFill>
                <a:srgbClr val="000000"/>
              </a:solidFill>
              <a:latin typeface="Calibri"/>
            </a:endParaRPr>
          </a:p>
        </p:txBody>
      </p:sp>
      <p:pic>
        <p:nvPicPr>
          <p:cNvPr id="424" name="Рисунок 4" descr=""/>
          <p:cNvPicPr/>
          <p:nvPr/>
        </p:nvPicPr>
        <p:blipFill>
          <a:blip r:embed="rId1"/>
          <a:srcRect l="5103" t="0" r="8812" b="17015"/>
          <a:stretch/>
        </p:blipFill>
        <p:spPr>
          <a:xfrm>
            <a:off x="1222200" y="1758600"/>
            <a:ext cx="4251600" cy="2303280"/>
          </a:xfrm>
          <a:prstGeom prst="rect">
            <a:avLst/>
          </a:prstGeom>
          <a:ln w="0">
            <a:noFill/>
          </a:ln>
        </p:spPr>
      </p:pic>
      <p:pic>
        <p:nvPicPr>
          <p:cNvPr id="425" name="Рисунок 6" descr=""/>
          <p:cNvPicPr/>
          <p:nvPr/>
        </p:nvPicPr>
        <p:blipFill>
          <a:blip r:embed="rId2"/>
          <a:srcRect l="0" t="0" r="0" b="10773"/>
          <a:stretch/>
        </p:blipFill>
        <p:spPr>
          <a:xfrm>
            <a:off x="6252480" y="1758600"/>
            <a:ext cx="4251600" cy="2303280"/>
          </a:xfrm>
          <a:prstGeom prst="rect">
            <a:avLst/>
          </a:prstGeom>
          <a:ln w="0">
            <a:noFill/>
          </a:ln>
        </p:spPr>
      </p:pic>
      <p:pic>
        <p:nvPicPr>
          <p:cNvPr id="426" name="Рисунок 8" descr=""/>
          <p:cNvPicPr/>
          <p:nvPr/>
        </p:nvPicPr>
        <p:blipFill>
          <a:blip r:embed="rId3"/>
          <a:srcRect l="0" t="4123" r="0" b="0"/>
          <a:stretch/>
        </p:blipFill>
        <p:spPr>
          <a:xfrm>
            <a:off x="1222200" y="4145760"/>
            <a:ext cx="4251600" cy="2527200"/>
          </a:xfrm>
          <a:prstGeom prst="rect">
            <a:avLst/>
          </a:prstGeom>
          <a:ln w="0">
            <a:noFill/>
          </a:ln>
        </p:spPr>
      </p:pic>
      <p:pic>
        <p:nvPicPr>
          <p:cNvPr id="427" name="Рисунок 10" descr=""/>
          <p:cNvPicPr/>
          <p:nvPr/>
        </p:nvPicPr>
        <p:blipFill>
          <a:blip r:embed="rId4"/>
          <a:srcRect l="0" t="17795" r="0" b="2945"/>
          <a:stretch/>
        </p:blipFill>
        <p:spPr>
          <a:xfrm>
            <a:off x="6252480" y="4145760"/>
            <a:ext cx="4251600" cy="252720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8" name="Рисунок 37" descr=""/>
          <p:cNvPicPr/>
          <p:nvPr/>
        </p:nvPicPr>
        <p:blipFill>
          <a:blip r:embed="rId1"/>
          <a:srcRect l="5044" t="17146" r="11232" b="21920"/>
          <a:stretch/>
        </p:blipFill>
        <p:spPr>
          <a:xfrm>
            <a:off x="2640240" y="4905000"/>
            <a:ext cx="3743640" cy="1733040"/>
          </a:xfrm>
          <a:prstGeom prst="rect">
            <a:avLst/>
          </a:prstGeom>
          <a:ln w="0">
            <a:noFill/>
          </a:ln>
        </p:spPr>
      </p:pic>
      <p:pic>
        <p:nvPicPr>
          <p:cNvPr id="429" name="Рисунок 35" descr=""/>
          <p:cNvPicPr/>
          <p:nvPr/>
        </p:nvPicPr>
        <p:blipFill>
          <a:blip r:embed="rId2"/>
          <a:stretch/>
        </p:blipFill>
        <p:spPr>
          <a:xfrm>
            <a:off x="312840" y="4286520"/>
            <a:ext cx="1637640" cy="1947960"/>
          </a:xfrm>
          <a:prstGeom prst="rect">
            <a:avLst/>
          </a:prstGeom>
          <a:ln w="0">
            <a:noFill/>
          </a:ln>
        </p:spPr>
      </p:pic>
      <p:pic>
        <p:nvPicPr>
          <p:cNvPr id="430" name="Рисунок 33" descr=""/>
          <p:cNvPicPr/>
          <p:nvPr/>
        </p:nvPicPr>
        <p:blipFill>
          <a:blip r:embed="rId3"/>
          <a:stretch/>
        </p:blipFill>
        <p:spPr>
          <a:xfrm>
            <a:off x="9065520" y="4964400"/>
            <a:ext cx="2421360" cy="1729800"/>
          </a:xfrm>
          <a:prstGeom prst="rect">
            <a:avLst/>
          </a:prstGeom>
          <a:ln w="0">
            <a:noFill/>
          </a:ln>
        </p:spPr>
      </p:pic>
      <p:pic>
        <p:nvPicPr>
          <p:cNvPr id="431" name="Рисунок 31" descr=""/>
          <p:cNvPicPr/>
          <p:nvPr/>
        </p:nvPicPr>
        <p:blipFill>
          <a:blip r:embed="rId4"/>
          <a:stretch/>
        </p:blipFill>
        <p:spPr>
          <a:xfrm>
            <a:off x="9827640" y="1807200"/>
            <a:ext cx="2173680" cy="2048040"/>
          </a:xfrm>
          <a:prstGeom prst="rect">
            <a:avLst/>
          </a:prstGeom>
          <a:ln w="0">
            <a:noFill/>
          </a:ln>
        </p:spPr>
      </p:pic>
      <p:sp>
        <p:nvSpPr>
          <p:cNvPr id="432" name="Заголовок 1"/>
          <p:cNvSpPr txBox="1"/>
          <p:nvPr/>
        </p:nvSpPr>
        <p:spPr>
          <a:xfrm>
            <a:off x="838080" y="365040"/>
            <a:ext cx="10515240" cy="1325160"/>
          </a:xfrm>
          <a:prstGeom prst="rect">
            <a:avLst/>
          </a:prstGeom>
          <a:noFill/>
          <a:ln w="0">
            <a:noFill/>
          </a:ln>
        </p:spPr>
        <p:txBody>
          <a:bodyPr anchor="ctr">
            <a:normAutofit/>
          </a:bodyPr>
          <a:p>
            <a:pPr>
              <a:lnSpc>
                <a:spcPct val="90000"/>
              </a:lnSpc>
            </a:pPr>
            <a:r>
              <a:rPr b="0" lang="ru-RU" sz="4400" spc="-1" strike="noStrike">
                <a:solidFill>
                  <a:srgbClr val="000000"/>
                </a:solidFill>
                <a:latin typeface="Calibri Light"/>
              </a:rPr>
              <a:t>Современная техника позволяет измерить почти все, что нужно</a:t>
            </a:r>
            <a:endParaRPr b="0" lang="ru-RU" sz="4400" spc="-1" strike="noStrike">
              <a:solidFill>
                <a:srgbClr val="000000"/>
              </a:solidFill>
              <a:latin typeface="Calibri"/>
            </a:endParaRPr>
          </a:p>
        </p:txBody>
      </p:sp>
      <p:pic>
        <p:nvPicPr>
          <p:cNvPr id="433" name="Рисунок 6" descr=""/>
          <p:cNvPicPr/>
          <p:nvPr/>
        </p:nvPicPr>
        <p:blipFill>
          <a:blip r:embed="rId5"/>
          <a:srcRect l="0" t="0" r="0" b="10773"/>
          <a:stretch/>
        </p:blipFill>
        <p:spPr>
          <a:xfrm>
            <a:off x="3846960" y="2526480"/>
            <a:ext cx="3743640" cy="2027880"/>
          </a:xfrm>
          <a:prstGeom prst="rect">
            <a:avLst/>
          </a:prstGeom>
          <a:ln w="0">
            <a:noFill/>
          </a:ln>
        </p:spPr>
      </p:pic>
      <p:pic>
        <p:nvPicPr>
          <p:cNvPr id="434" name="Рисунок 7" descr=""/>
          <p:cNvPicPr/>
          <p:nvPr/>
        </p:nvPicPr>
        <p:blipFill>
          <a:blip r:embed="rId6"/>
          <a:srcRect l="0" t="14203" r="0" b="16298"/>
          <a:stretch/>
        </p:blipFill>
        <p:spPr>
          <a:xfrm>
            <a:off x="1948320" y="1733040"/>
            <a:ext cx="1544760" cy="1073520"/>
          </a:xfrm>
          <a:prstGeom prst="rect">
            <a:avLst/>
          </a:prstGeom>
          <a:ln w="0">
            <a:noFill/>
          </a:ln>
        </p:spPr>
      </p:pic>
      <p:pic>
        <p:nvPicPr>
          <p:cNvPr id="435" name="Рисунок 22" descr=""/>
          <p:cNvPicPr/>
          <p:nvPr/>
        </p:nvPicPr>
        <p:blipFill>
          <a:blip r:embed="rId7"/>
          <a:stretch/>
        </p:blipFill>
        <p:spPr>
          <a:xfrm>
            <a:off x="6085080" y="4730400"/>
            <a:ext cx="2173680" cy="1854720"/>
          </a:xfrm>
          <a:prstGeom prst="rect">
            <a:avLst/>
          </a:prstGeom>
          <a:ln w="0">
            <a:noFill/>
          </a:ln>
        </p:spPr>
      </p:pic>
      <p:pic>
        <p:nvPicPr>
          <p:cNvPr id="436" name="Рисунок 20" descr=""/>
          <p:cNvPicPr/>
          <p:nvPr/>
        </p:nvPicPr>
        <p:blipFill>
          <a:blip r:embed="rId8"/>
          <a:stretch/>
        </p:blipFill>
        <p:spPr>
          <a:xfrm>
            <a:off x="8062920" y="3807000"/>
            <a:ext cx="1903320" cy="1347480"/>
          </a:xfrm>
          <a:prstGeom prst="rect">
            <a:avLst/>
          </a:prstGeom>
          <a:ln w="0">
            <a:noFill/>
          </a:ln>
        </p:spPr>
      </p:pic>
      <p:pic>
        <p:nvPicPr>
          <p:cNvPr id="437" name="Рисунок 24" descr=""/>
          <p:cNvPicPr/>
          <p:nvPr/>
        </p:nvPicPr>
        <p:blipFill>
          <a:blip r:embed="rId9"/>
          <a:stretch/>
        </p:blipFill>
        <p:spPr>
          <a:xfrm>
            <a:off x="7916760" y="1823760"/>
            <a:ext cx="2196000" cy="1950840"/>
          </a:xfrm>
          <a:prstGeom prst="rect">
            <a:avLst/>
          </a:prstGeom>
          <a:ln w="0">
            <a:noFill/>
          </a:ln>
        </p:spPr>
      </p:pic>
      <p:pic>
        <p:nvPicPr>
          <p:cNvPr id="438" name="Рисунок 26" descr=""/>
          <p:cNvPicPr/>
          <p:nvPr/>
        </p:nvPicPr>
        <p:blipFill>
          <a:blip r:embed="rId10"/>
          <a:stretch/>
        </p:blipFill>
        <p:spPr>
          <a:xfrm>
            <a:off x="1247400" y="3669840"/>
            <a:ext cx="2666160" cy="1778400"/>
          </a:xfrm>
          <a:prstGeom prst="rect">
            <a:avLst/>
          </a:prstGeom>
          <a:ln w="0">
            <a:noFill/>
          </a:ln>
        </p:spPr>
      </p:pic>
      <p:pic>
        <p:nvPicPr>
          <p:cNvPr id="439" name="Рисунок 28" descr=""/>
          <p:cNvPicPr/>
          <p:nvPr/>
        </p:nvPicPr>
        <p:blipFill>
          <a:blip r:embed="rId11"/>
          <a:stretch/>
        </p:blipFill>
        <p:spPr>
          <a:xfrm>
            <a:off x="208440" y="2659320"/>
            <a:ext cx="1734840" cy="100188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Заголовок 1"/>
          <p:cNvSpPr txBox="1"/>
          <p:nvPr/>
        </p:nvSpPr>
        <p:spPr>
          <a:xfrm>
            <a:off x="838080" y="365040"/>
            <a:ext cx="10515240" cy="1325160"/>
          </a:xfrm>
          <a:prstGeom prst="rect">
            <a:avLst/>
          </a:prstGeom>
          <a:noFill/>
          <a:ln w="0">
            <a:noFill/>
          </a:ln>
        </p:spPr>
        <p:txBody>
          <a:bodyPr anchor="ctr">
            <a:normAutofit/>
          </a:bodyPr>
          <a:p>
            <a:pPr>
              <a:lnSpc>
                <a:spcPct val="90000"/>
              </a:lnSpc>
            </a:pPr>
            <a:r>
              <a:rPr b="0" lang="ru-RU" sz="3600" spc="-1" strike="noStrike">
                <a:solidFill>
                  <a:srgbClr val="000000"/>
                </a:solidFill>
                <a:latin typeface="Calibri Light"/>
              </a:rPr>
              <a:t>Типичный случай междисциплинарного сиротства</a:t>
            </a:r>
            <a:endParaRPr b="0" lang="ru-RU" sz="3600" spc="-1" strike="noStrike">
              <a:solidFill>
                <a:srgbClr val="000000"/>
              </a:solidFill>
              <a:latin typeface="Calibri"/>
            </a:endParaRPr>
          </a:p>
        </p:txBody>
      </p:sp>
      <p:pic>
        <p:nvPicPr>
          <p:cNvPr id="441" name="Рисунок 4" descr=""/>
          <p:cNvPicPr/>
          <p:nvPr/>
        </p:nvPicPr>
        <p:blipFill>
          <a:blip r:embed="rId1"/>
          <a:srcRect l="0" t="7579" r="0" b="7579"/>
          <a:stretch/>
        </p:blipFill>
        <p:spPr>
          <a:xfrm>
            <a:off x="8073000" y="1895760"/>
            <a:ext cx="2827080" cy="1325160"/>
          </a:xfrm>
          <a:prstGeom prst="rect">
            <a:avLst/>
          </a:prstGeom>
          <a:ln w="0">
            <a:noFill/>
          </a:ln>
        </p:spPr>
      </p:pic>
      <p:pic>
        <p:nvPicPr>
          <p:cNvPr id="442" name="Рисунок 6" descr=""/>
          <p:cNvPicPr/>
          <p:nvPr/>
        </p:nvPicPr>
        <p:blipFill>
          <a:blip r:embed="rId2"/>
          <a:srcRect l="14758" t="0" r="18892" b="0"/>
          <a:stretch/>
        </p:blipFill>
        <p:spPr>
          <a:xfrm>
            <a:off x="838080" y="2464920"/>
            <a:ext cx="2918520" cy="3299400"/>
          </a:xfrm>
          <a:prstGeom prst="rect">
            <a:avLst/>
          </a:prstGeom>
          <a:ln w="0">
            <a:noFill/>
          </a:ln>
        </p:spPr>
      </p:pic>
      <p:pic>
        <p:nvPicPr>
          <p:cNvPr id="443" name="Рисунок 8" descr=""/>
          <p:cNvPicPr/>
          <p:nvPr/>
        </p:nvPicPr>
        <p:blipFill>
          <a:blip r:embed="rId3"/>
          <a:stretch/>
        </p:blipFill>
        <p:spPr>
          <a:xfrm>
            <a:off x="8388360" y="5062680"/>
            <a:ext cx="2196360" cy="1627920"/>
          </a:xfrm>
          <a:prstGeom prst="rect">
            <a:avLst/>
          </a:prstGeom>
          <a:ln w="0">
            <a:noFill/>
          </a:ln>
        </p:spPr>
      </p:pic>
      <p:pic>
        <p:nvPicPr>
          <p:cNvPr id="444" name="Рисунок 12" descr=""/>
          <p:cNvPicPr/>
          <p:nvPr/>
        </p:nvPicPr>
        <p:blipFill>
          <a:blip r:embed="rId4"/>
          <a:srcRect l="22041" t="0" r="22503" b="0"/>
          <a:stretch/>
        </p:blipFill>
        <p:spPr>
          <a:xfrm>
            <a:off x="4058280" y="5403240"/>
            <a:ext cx="650160" cy="1173240"/>
          </a:xfrm>
          <a:prstGeom prst="rect">
            <a:avLst/>
          </a:prstGeom>
          <a:ln w="0">
            <a:noFill/>
          </a:ln>
        </p:spPr>
      </p:pic>
      <p:pic>
        <p:nvPicPr>
          <p:cNvPr id="445" name="Рисунок 14" descr=""/>
          <p:cNvPicPr/>
          <p:nvPr/>
        </p:nvPicPr>
        <p:blipFill>
          <a:blip r:embed="rId5"/>
          <a:srcRect l="0" t="9220" r="0" b="5388"/>
          <a:stretch/>
        </p:blipFill>
        <p:spPr>
          <a:xfrm>
            <a:off x="3785760" y="2016360"/>
            <a:ext cx="1195560" cy="1325160"/>
          </a:xfrm>
          <a:prstGeom prst="rect">
            <a:avLst/>
          </a:prstGeom>
          <a:ln w="0">
            <a:noFill/>
          </a:ln>
        </p:spPr>
      </p:pic>
      <p:sp>
        <p:nvSpPr>
          <p:cNvPr id="446" name="TextBox 15"/>
          <p:cNvSpPr/>
          <p:nvPr/>
        </p:nvSpPr>
        <p:spPr>
          <a:xfrm>
            <a:off x="1061640" y="5764680"/>
            <a:ext cx="2471760" cy="333720"/>
          </a:xfrm>
          <a:prstGeom prst="rect">
            <a:avLst/>
          </a:prstGeom>
          <a:noFill/>
          <a:ln w="0">
            <a:noFill/>
          </a:ln>
        </p:spPr>
        <p:style>
          <a:lnRef idx="0"/>
          <a:fillRef idx="0"/>
          <a:effectRef idx="0"/>
          <a:fontRef idx="minor"/>
        </p:style>
        <p:txBody>
          <a:bodyPr wrap="none" lIns="90000" rIns="90000" tIns="45000" bIns="45000">
            <a:spAutoFit/>
          </a:bodyPr>
          <a:p>
            <a:pPr>
              <a:lnSpc>
                <a:spcPct val="100000"/>
              </a:lnSpc>
              <a:tabLst>
                <a:tab algn="l" pos="0"/>
              </a:tabLst>
            </a:pPr>
            <a:r>
              <a:rPr b="0" lang="ru-RU" sz="1600" spc="-1" strike="noStrike">
                <a:solidFill>
                  <a:srgbClr val="000000"/>
                </a:solidFill>
                <a:latin typeface="Calibri"/>
              </a:rPr>
              <a:t>Лабораторный ферментёр</a:t>
            </a:r>
            <a:endParaRPr b="0" lang="ru-RU" sz="1600" spc="-1" strike="noStrike">
              <a:latin typeface="Arial"/>
            </a:endParaRPr>
          </a:p>
        </p:txBody>
      </p:sp>
      <p:sp>
        <p:nvSpPr>
          <p:cNvPr id="447" name="Облачко с текстом: прямоугольное со скругленными углами 16"/>
          <p:cNvSpPr/>
          <p:nvPr/>
        </p:nvSpPr>
        <p:spPr>
          <a:xfrm>
            <a:off x="4908240" y="1813680"/>
            <a:ext cx="2195640" cy="700560"/>
          </a:xfrm>
          <a:prstGeom prst="wedgeRoundRectCallout">
            <a:avLst>
              <a:gd name="adj1" fmla="val -56687"/>
              <a:gd name="adj2" fmla="val 2854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0" lang="ru-RU" sz="1200" spc="-1" strike="noStrike">
                <a:solidFill>
                  <a:srgbClr val="000000"/>
                </a:solidFill>
                <a:latin typeface="Calibri"/>
              </a:rPr>
              <a:t>Живые клетки… </a:t>
            </a:r>
            <a:r>
              <a:rPr b="0" lang="en-US" sz="1200" spc="-1" strike="noStrike">
                <a:solidFill>
                  <a:srgbClr val="000000"/>
                </a:solidFill>
                <a:latin typeface="Calibri"/>
              </a:rPr>
              <a:t>- </a:t>
            </a:r>
            <a:r>
              <a:rPr b="0" lang="ru-RU" sz="1200" spc="-1" strike="noStrike">
                <a:solidFill>
                  <a:srgbClr val="000000"/>
                </a:solidFill>
                <a:latin typeface="Calibri"/>
              </a:rPr>
              <a:t>представим себе «черный ящик»</a:t>
            </a:r>
            <a:endParaRPr b="0" lang="ru-RU" sz="1200" spc="-1" strike="noStrike">
              <a:latin typeface="Arial"/>
            </a:endParaRPr>
          </a:p>
        </p:txBody>
      </p:sp>
      <p:sp>
        <p:nvSpPr>
          <p:cNvPr id="448" name="Облачко с текстом: прямоугольное со скругленными углами 17"/>
          <p:cNvSpPr/>
          <p:nvPr/>
        </p:nvSpPr>
        <p:spPr>
          <a:xfrm>
            <a:off x="4908240" y="5990040"/>
            <a:ext cx="2195640" cy="700560"/>
          </a:xfrm>
          <a:prstGeom prst="wedgeRoundRectCallout">
            <a:avLst>
              <a:gd name="adj1" fmla="val -57848"/>
              <a:gd name="adj2" fmla="val -34102"/>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0" lang="ru-RU" sz="1200" spc="-1" strike="noStrike">
                <a:solidFill>
                  <a:srgbClr val="000000"/>
                </a:solidFill>
                <a:latin typeface="Calibri"/>
              </a:rPr>
              <a:t>Ручки, кнопочки, контакты… Вам рассказать как рибосомы делятся?</a:t>
            </a:r>
            <a:endParaRPr b="0" lang="ru-RU" sz="1200" spc="-1" strike="noStrike">
              <a:latin typeface="Arial"/>
            </a:endParaRPr>
          </a:p>
        </p:txBody>
      </p:sp>
      <p:sp>
        <p:nvSpPr>
          <p:cNvPr id="449" name="Полилиния: фигура 20"/>
          <p:cNvSpPr/>
          <p:nvPr/>
        </p:nvSpPr>
        <p:spPr>
          <a:xfrm>
            <a:off x="4113000" y="2558520"/>
            <a:ext cx="3779640" cy="1439640"/>
          </a:xfrm>
          <a:custGeom>
            <a:avLst/>
            <a:gdLst/>
            <a:ahLst/>
            <a:rect l="l" t="t" r="r" b="b"/>
            <a:pathLst>
              <a:path w="4419600" h="1036320">
                <a:moveTo>
                  <a:pt x="0" y="1036320"/>
                </a:moveTo>
                <a:cubicBezTo>
                  <a:pt x="891540" y="599440"/>
                  <a:pt x="2202180" y="55880"/>
                  <a:pt x="4419600" y="0"/>
                </a:cubicBezTo>
              </a:path>
            </a:pathLst>
          </a:custGeom>
          <a:noFill/>
          <a:ln w="38100">
            <a:solidFill>
              <a:srgbClr val="325490"/>
            </a:solidFill>
            <a:tailEnd len="lg" type="triangle" w="lg"/>
          </a:ln>
        </p:spPr>
        <p:style>
          <a:lnRef idx="2">
            <a:schemeClr val="accent1">
              <a:shade val="50000"/>
            </a:schemeClr>
          </a:lnRef>
          <a:fillRef idx="1">
            <a:schemeClr val="accent1"/>
          </a:fillRef>
          <a:effectRef idx="0">
            <a:schemeClr val="accent1"/>
          </a:effectRef>
          <a:fontRef idx="minor"/>
        </p:style>
      </p:sp>
      <p:sp>
        <p:nvSpPr>
          <p:cNvPr id="450" name="Полилиния: фигура 21"/>
          <p:cNvSpPr/>
          <p:nvPr/>
        </p:nvSpPr>
        <p:spPr>
          <a:xfrm flipV="1">
            <a:off x="4113000" y="4512600"/>
            <a:ext cx="3779640" cy="1439640"/>
          </a:xfrm>
          <a:custGeom>
            <a:avLst/>
            <a:gdLst/>
            <a:ahLst/>
            <a:rect l="l" t="t" r="r" b="b"/>
            <a:pathLst>
              <a:path w="4419600" h="1036320">
                <a:moveTo>
                  <a:pt x="0" y="1036320"/>
                </a:moveTo>
                <a:cubicBezTo>
                  <a:pt x="891540" y="599440"/>
                  <a:pt x="2202180" y="55880"/>
                  <a:pt x="4419600" y="0"/>
                </a:cubicBezTo>
              </a:path>
            </a:pathLst>
          </a:custGeom>
          <a:noFill/>
          <a:ln w="38100">
            <a:solidFill>
              <a:srgbClr val="ff0000"/>
            </a:solidFill>
            <a:tailEnd len="lg" type="triangle" w="lg"/>
          </a:ln>
        </p:spPr>
        <p:style>
          <a:lnRef idx="2">
            <a:schemeClr val="accent1">
              <a:shade val="50000"/>
            </a:schemeClr>
          </a:lnRef>
          <a:fillRef idx="1">
            <a:schemeClr val="accent1"/>
          </a:fillRef>
          <a:effectRef idx="0">
            <a:schemeClr val="accent1"/>
          </a:effectRef>
          <a:fontRef idx="minor"/>
        </p:style>
      </p:sp>
      <p:sp>
        <p:nvSpPr>
          <p:cNvPr id="451" name="TextBox 22"/>
          <p:cNvSpPr/>
          <p:nvPr/>
        </p:nvSpPr>
        <p:spPr>
          <a:xfrm>
            <a:off x="5559120" y="2986200"/>
            <a:ext cx="1979640" cy="584280"/>
          </a:xfrm>
          <a:prstGeom prst="rect">
            <a:avLst/>
          </a:prstGeom>
          <a:noFill/>
          <a:ln w="0">
            <a:noFill/>
          </a:ln>
        </p:spPr>
        <p:style>
          <a:lnRef idx="0"/>
          <a:fillRef idx="0"/>
          <a:effectRef idx="0"/>
          <a:fontRef idx="minor"/>
        </p:style>
        <p:txBody>
          <a:bodyPr lIns="90000" rIns="90000" tIns="45000" bIns="45000">
            <a:noAutofit/>
          </a:bodyPr>
          <a:p>
            <a:pPr>
              <a:lnSpc>
                <a:spcPct val="100000"/>
              </a:lnSpc>
              <a:tabLst>
                <a:tab algn="l" pos="0"/>
              </a:tabLst>
            </a:pPr>
            <a:r>
              <a:rPr b="0" lang="ru-RU" sz="1600" spc="-1" strike="noStrike">
                <a:solidFill>
                  <a:srgbClr val="000000"/>
                </a:solidFill>
                <a:latin typeface="Calibri"/>
              </a:rPr>
              <a:t>Совершенствование методов</a:t>
            </a:r>
            <a:endParaRPr b="0" lang="ru-RU" sz="1600" spc="-1" strike="noStrike">
              <a:latin typeface="Arial"/>
            </a:endParaRPr>
          </a:p>
        </p:txBody>
      </p:sp>
      <p:sp>
        <p:nvSpPr>
          <p:cNvPr id="452" name="TextBox 23"/>
          <p:cNvSpPr/>
          <p:nvPr/>
        </p:nvSpPr>
        <p:spPr>
          <a:xfrm>
            <a:off x="5559120" y="5074920"/>
            <a:ext cx="1979640" cy="582840"/>
          </a:xfrm>
          <a:prstGeom prst="rect">
            <a:avLst/>
          </a:prstGeom>
          <a:noFill/>
          <a:ln w="0">
            <a:noFill/>
          </a:ln>
        </p:spPr>
        <p:style>
          <a:lnRef idx="0"/>
          <a:fillRef idx="0"/>
          <a:effectRef idx="0"/>
          <a:fontRef idx="minor"/>
        </p:style>
        <p:txBody>
          <a:bodyPr lIns="90000" rIns="90000" tIns="45000" bIns="45000">
            <a:noAutofit/>
          </a:bodyPr>
          <a:p>
            <a:pPr algn="r">
              <a:lnSpc>
                <a:spcPct val="100000"/>
              </a:lnSpc>
              <a:tabLst>
                <a:tab algn="l" pos="0"/>
              </a:tabLst>
            </a:pPr>
            <a:r>
              <a:rPr b="0" lang="ru-RU" sz="1600" spc="-1" strike="noStrike">
                <a:solidFill>
                  <a:srgbClr val="000000"/>
                </a:solidFill>
                <a:latin typeface="Calibri"/>
              </a:rPr>
              <a:t>Изучении отдельных аспектов</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Заголовок 1"/>
          <p:cNvSpPr txBox="1"/>
          <p:nvPr/>
        </p:nvSpPr>
        <p:spPr>
          <a:xfrm>
            <a:off x="533520" y="862920"/>
            <a:ext cx="4677840" cy="3797280"/>
          </a:xfrm>
          <a:prstGeom prst="rect">
            <a:avLst/>
          </a:prstGeom>
          <a:noFill/>
          <a:ln w="0">
            <a:noFill/>
          </a:ln>
        </p:spPr>
        <p:txBody>
          <a:bodyPr anchor="ctr">
            <a:normAutofit fontScale="91000"/>
          </a:bodyPr>
          <a:p>
            <a:pPr algn="r">
              <a:lnSpc>
                <a:spcPct val="90000"/>
              </a:lnSpc>
            </a:pPr>
            <a:r>
              <a:rPr b="0" lang="ru-RU" sz="4000" spc="-1" strike="noStrike">
                <a:solidFill>
                  <a:srgbClr val="000000"/>
                </a:solidFill>
                <a:latin typeface="Calibri Light"/>
              </a:rPr>
              <a:t>МИКРОБ Прима </a:t>
            </a:r>
            <a:br/>
            <a:r>
              <a:rPr b="0" lang="en-US" sz="4000" spc="-1" strike="noStrike">
                <a:solidFill>
                  <a:srgbClr val="000000"/>
                </a:solidFill>
                <a:latin typeface="Calibri Light"/>
              </a:rPr>
              <a:t>V=0.2 </a:t>
            </a:r>
            <a:r>
              <a:rPr b="0" lang="ru-RU" sz="4000" spc="-1" strike="noStrike">
                <a:solidFill>
                  <a:srgbClr val="000000"/>
                </a:solidFill>
                <a:latin typeface="Calibri Light"/>
              </a:rPr>
              <a:t>л.</a:t>
            </a:r>
            <a:br/>
            <a:br/>
            <a:br/>
            <a:r>
              <a:rPr b="0" lang="ru-RU" sz="2800" spc="-1" strike="noStrike">
                <a:solidFill>
                  <a:srgbClr val="000000"/>
                </a:solidFill>
                <a:latin typeface="Calibri Light"/>
              </a:rPr>
              <a:t>(флагманская модель серии биореакторов «</a:t>
            </a:r>
            <a:r>
              <a:rPr b="1" i="1" lang="ru-RU" sz="2800" spc="-1" strike="noStrike">
                <a:solidFill>
                  <a:srgbClr val="000000"/>
                </a:solidFill>
                <a:latin typeface="Calibri Light"/>
              </a:rPr>
              <a:t>МИКРОБ </a:t>
            </a:r>
            <a:r>
              <a:rPr b="1" i="1" lang="en-US" sz="2800" spc="-1" strike="noStrike">
                <a:solidFill>
                  <a:srgbClr val="000000"/>
                </a:solidFill>
                <a:latin typeface="Calibri Light"/>
              </a:rPr>
              <a:t>XXI</a:t>
            </a:r>
            <a:r>
              <a:rPr b="0" lang="ru-RU" sz="2800" spc="-1" strike="noStrike">
                <a:solidFill>
                  <a:srgbClr val="000000"/>
                </a:solidFill>
                <a:latin typeface="Calibri Light"/>
              </a:rPr>
              <a:t>»)</a:t>
            </a:r>
            <a:br/>
            <a:r>
              <a:rPr b="0" lang="ru-RU" sz="2400" spc="-1" strike="noStrike">
                <a:solidFill>
                  <a:srgbClr val="000000"/>
                </a:solidFill>
                <a:latin typeface="Calibri Light"/>
              </a:rPr>
              <a:t>Предполагаемый внешний вид</a:t>
            </a:r>
            <a:endParaRPr b="0" lang="ru-RU" sz="2400" spc="-1" strike="noStrike">
              <a:solidFill>
                <a:srgbClr val="000000"/>
              </a:solidFill>
              <a:latin typeface="Calibri"/>
            </a:endParaRPr>
          </a:p>
        </p:txBody>
      </p:sp>
      <p:grpSp>
        <p:nvGrpSpPr>
          <p:cNvPr id="454" name="Группа 5"/>
          <p:cNvGrpSpPr/>
          <p:nvPr/>
        </p:nvGrpSpPr>
        <p:grpSpPr>
          <a:xfrm>
            <a:off x="5987160" y="1571400"/>
            <a:ext cx="5816520" cy="4763160"/>
            <a:chOff x="5987160" y="1571400"/>
            <a:chExt cx="5816520" cy="4763160"/>
          </a:xfrm>
        </p:grpSpPr>
        <p:sp>
          <p:nvSpPr>
            <p:cNvPr id="455" name="Трапеция 156"/>
            <p:cNvSpPr/>
            <p:nvPr/>
          </p:nvSpPr>
          <p:spPr>
            <a:xfrm>
              <a:off x="6336000" y="1641240"/>
              <a:ext cx="2647080" cy="3419640"/>
            </a:xfrm>
            <a:prstGeom prst="trapezoid">
              <a:avLst>
                <a:gd name="adj" fmla="val 11689"/>
              </a:avLst>
            </a:prstGeom>
            <a:gradFill rotWithShape="0">
              <a:gsLst>
                <a:gs pos="0">
                  <a:srgbClr val="3b3838"/>
                </a:gs>
                <a:gs pos="100000">
                  <a:srgbClr val="c9c9c9"/>
                </a:gs>
              </a:gsLst>
              <a:lin ang="13200000"/>
            </a:gradFill>
            <a:ln w="25400">
              <a:solidFill>
                <a:srgbClr val="000000"/>
              </a:solidFill>
            </a:ln>
          </p:spPr>
          <p:style>
            <a:lnRef idx="2">
              <a:schemeClr val="accent1">
                <a:shade val="50000"/>
              </a:schemeClr>
            </a:lnRef>
            <a:fillRef idx="1">
              <a:schemeClr val="accent1"/>
            </a:fillRef>
            <a:effectRef idx="0">
              <a:schemeClr val="accent1"/>
            </a:effectRef>
            <a:fontRef idx="minor"/>
          </p:style>
        </p:sp>
        <p:sp>
          <p:nvSpPr>
            <p:cNvPr id="456" name="Прямая соединительная линия 186"/>
            <p:cNvSpPr/>
            <p:nvPr/>
          </p:nvSpPr>
          <p:spPr>
            <a:xfrm flipH="1">
              <a:off x="8336160" y="2260800"/>
              <a:ext cx="402120" cy="150120"/>
            </a:xfrm>
            <a:prstGeom prst="line">
              <a:avLst/>
            </a:prstGeom>
            <a:ln w="25400">
              <a:solidFill>
                <a:srgbClr val="000000"/>
              </a:solidFill>
            </a:ln>
          </p:spPr>
          <p:style>
            <a:lnRef idx="1">
              <a:schemeClr val="accent1"/>
            </a:lnRef>
            <a:fillRef idx="0">
              <a:schemeClr val="accent1"/>
            </a:fillRef>
            <a:effectRef idx="0">
              <a:schemeClr val="accent1"/>
            </a:effectRef>
            <a:fontRef idx="minor"/>
          </p:style>
        </p:sp>
        <p:sp>
          <p:nvSpPr>
            <p:cNvPr id="457" name="Прямая соединительная линия 172"/>
            <p:cNvSpPr/>
            <p:nvPr/>
          </p:nvSpPr>
          <p:spPr>
            <a:xfrm flipH="1" flipV="1">
              <a:off x="6587280" y="2334600"/>
              <a:ext cx="387360" cy="70560"/>
            </a:xfrm>
            <a:prstGeom prst="line">
              <a:avLst/>
            </a:prstGeom>
            <a:ln w="22225">
              <a:solidFill>
                <a:srgbClr val="000000"/>
              </a:solidFill>
            </a:ln>
          </p:spPr>
          <p:style>
            <a:lnRef idx="1">
              <a:schemeClr val="accent1"/>
            </a:lnRef>
            <a:fillRef idx="0">
              <a:schemeClr val="accent1"/>
            </a:fillRef>
            <a:effectRef idx="0">
              <a:schemeClr val="accent1"/>
            </a:effectRef>
            <a:fontRef idx="minor"/>
          </p:style>
        </p:sp>
        <p:grpSp>
          <p:nvGrpSpPr>
            <p:cNvPr id="458" name="Группа 142"/>
            <p:cNvGrpSpPr/>
            <p:nvPr/>
          </p:nvGrpSpPr>
          <p:grpSpPr>
            <a:xfrm>
              <a:off x="6326640" y="1571760"/>
              <a:ext cx="648720" cy="1850760"/>
              <a:chOff x="6326640" y="1571760"/>
              <a:chExt cx="648720" cy="1850760"/>
            </a:xfrm>
          </p:grpSpPr>
          <p:sp>
            <p:nvSpPr>
              <p:cNvPr id="459" name="Цилиндр 133"/>
              <p:cNvSpPr/>
              <p:nvPr/>
            </p:nvSpPr>
            <p:spPr>
              <a:xfrm>
                <a:off x="6628320" y="2244240"/>
                <a:ext cx="45360" cy="101808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grpSp>
            <p:nvGrpSpPr>
              <p:cNvPr id="460" name="Группа 132"/>
              <p:cNvGrpSpPr/>
              <p:nvPr/>
            </p:nvGrpSpPr>
            <p:grpSpPr>
              <a:xfrm>
                <a:off x="6391440" y="2041200"/>
                <a:ext cx="583920" cy="1381320"/>
                <a:chOff x="6391440" y="2041200"/>
                <a:chExt cx="583920" cy="1381320"/>
              </a:xfrm>
            </p:grpSpPr>
            <p:sp>
              <p:nvSpPr>
                <p:cNvPr id="461" name="Цилиндр 212"/>
                <p:cNvSpPr/>
                <p:nvPr/>
              </p:nvSpPr>
              <p:spPr>
                <a:xfrm>
                  <a:off x="6690960" y="2230560"/>
                  <a:ext cx="45360" cy="101808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462" name="Цилиндр 122"/>
                <p:cNvSpPr/>
                <p:nvPr/>
              </p:nvSpPr>
              <p:spPr>
                <a:xfrm>
                  <a:off x="6392160" y="2620080"/>
                  <a:ext cx="583200" cy="802440"/>
                </a:xfrm>
                <a:prstGeom prst="can">
                  <a:avLst>
                    <a:gd name="adj" fmla="val 25000"/>
                  </a:avLst>
                </a:prstGeom>
                <a:solidFill>
                  <a:schemeClr val="accent1">
                    <a:alpha val="41000"/>
                  </a:schemeClr>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63" name="Цилиндр 616"/>
                <p:cNvSpPr/>
                <p:nvPr/>
              </p:nvSpPr>
              <p:spPr>
                <a:xfrm>
                  <a:off x="6391440" y="2430720"/>
                  <a:ext cx="583200" cy="991800"/>
                </a:xfrm>
                <a:prstGeom prst="can">
                  <a:avLst>
                    <a:gd name="adj" fmla="val 25000"/>
                  </a:avLst>
                </a:prstGeom>
                <a:no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64" name="Цилиндр 123"/>
                <p:cNvSpPr/>
                <p:nvPr/>
              </p:nvSpPr>
              <p:spPr>
                <a:xfrm>
                  <a:off x="6575760" y="2259360"/>
                  <a:ext cx="214560" cy="230400"/>
                </a:xfrm>
                <a:prstGeom prst="can">
                  <a:avLst>
                    <a:gd name="adj" fmla="val 25000"/>
                  </a:avLst>
                </a:prstGeom>
                <a:no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65" name="Цилиндр 129"/>
                <p:cNvSpPr/>
                <p:nvPr/>
              </p:nvSpPr>
              <p:spPr>
                <a:xfrm>
                  <a:off x="6594480" y="2270520"/>
                  <a:ext cx="178560" cy="113400"/>
                </a:xfrm>
                <a:prstGeom prst="can">
                  <a:avLst>
                    <a:gd name="adj" fmla="val 50000"/>
                  </a:avLst>
                </a:prstGeom>
                <a:solidFill>
                  <a:srgbClr val="a5a5a5"/>
                </a:solidFill>
                <a:ln>
                  <a:solidFill>
                    <a:srgbClr val="7a7a7a"/>
                  </a:solidFill>
                </a:ln>
              </p:spPr>
              <p:style>
                <a:lnRef idx="2">
                  <a:schemeClr val="accent3">
                    <a:shade val="50000"/>
                  </a:schemeClr>
                </a:lnRef>
                <a:fillRef idx="1">
                  <a:schemeClr val="accent3"/>
                </a:fillRef>
                <a:effectRef idx="0">
                  <a:schemeClr val="accent3"/>
                </a:effectRef>
                <a:fontRef idx="minor"/>
              </p:style>
            </p:sp>
            <p:sp>
              <p:nvSpPr>
                <p:cNvPr id="466" name="Цилиндр 125"/>
                <p:cNvSpPr/>
                <p:nvPr/>
              </p:nvSpPr>
              <p:spPr>
                <a:xfrm>
                  <a:off x="6556680" y="2222640"/>
                  <a:ext cx="267120" cy="113400"/>
                </a:xfrm>
                <a:prstGeom prst="can">
                  <a:avLst>
                    <a:gd name="adj" fmla="val 50000"/>
                  </a:avLst>
                </a:prstGeom>
                <a:solidFill>
                  <a:srgbClr val="a5a5a5"/>
                </a:solidFill>
                <a:ln>
                  <a:solidFill>
                    <a:srgbClr val="7a7a7a"/>
                  </a:solidFill>
                </a:ln>
              </p:spPr>
              <p:style>
                <a:lnRef idx="2">
                  <a:schemeClr val="accent3">
                    <a:shade val="50000"/>
                  </a:schemeClr>
                </a:lnRef>
                <a:fillRef idx="1">
                  <a:schemeClr val="accent3"/>
                </a:fillRef>
                <a:effectRef idx="0">
                  <a:schemeClr val="accent3"/>
                </a:effectRef>
                <a:fontRef idx="minor"/>
              </p:style>
            </p:sp>
            <p:sp>
              <p:nvSpPr>
                <p:cNvPr id="467" name="Цилиндр 131"/>
                <p:cNvSpPr/>
                <p:nvPr/>
              </p:nvSpPr>
              <p:spPr>
                <a:xfrm>
                  <a:off x="6686280" y="2041200"/>
                  <a:ext cx="46080" cy="20556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grpSp>
          <p:sp>
            <p:nvSpPr>
              <p:cNvPr id="468" name="Цилиндр 134"/>
              <p:cNvSpPr/>
              <p:nvPr/>
            </p:nvSpPr>
            <p:spPr>
              <a:xfrm>
                <a:off x="6623280" y="2054880"/>
                <a:ext cx="46080" cy="20556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grpSp>
            <p:nvGrpSpPr>
              <p:cNvPr id="469" name="Группа 140"/>
              <p:cNvGrpSpPr/>
              <p:nvPr/>
            </p:nvGrpSpPr>
            <p:grpSpPr>
              <a:xfrm>
                <a:off x="6326640" y="1571760"/>
                <a:ext cx="278640" cy="248400"/>
                <a:chOff x="6326640" y="1571760"/>
                <a:chExt cx="278640" cy="248400"/>
              </a:xfrm>
            </p:grpSpPr>
            <p:sp>
              <p:nvSpPr>
                <p:cNvPr id="470" name="Цилиндр 139"/>
                <p:cNvSpPr/>
                <p:nvPr/>
              </p:nvSpPr>
              <p:spPr>
                <a:xfrm rot="19303800">
                  <a:off x="6485040" y="1690560"/>
                  <a:ext cx="45360" cy="11160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471" name="Овал 137"/>
                <p:cNvSpPr/>
                <p:nvPr/>
              </p:nvSpPr>
              <p:spPr>
                <a:xfrm rot="19303800">
                  <a:off x="6336000" y="1673280"/>
                  <a:ext cx="278280" cy="67680"/>
                </a:xfrm>
                <a:prstGeom prst="ellipse">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472" name="Овал 624"/>
                <p:cNvSpPr/>
                <p:nvPr/>
              </p:nvSpPr>
              <p:spPr>
                <a:xfrm rot="19303800">
                  <a:off x="6317640" y="1650600"/>
                  <a:ext cx="278280" cy="67680"/>
                </a:xfrm>
                <a:prstGeom prst="ellipse">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473" name="Цилиндр 138"/>
                <p:cNvSpPr/>
                <p:nvPr/>
              </p:nvSpPr>
              <p:spPr>
                <a:xfrm rot="19303800">
                  <a:off x="6404760" y="1591920"/>
                  <a:ext cx="45360" cy="11160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grpSp>
          <p:sp>
            <p:nvSpPr>
              <p:cNvPr id="474" name="Полилиния: фигура 141"/>
              <p:cNvSpPr/>
              <p:nvPr/>
            </p:nvSpPr>
            <p:spPr>
              <a:xfrm>
                <a:off x="6511320" y="1752120"/>
                <a:ext cx="131040" cy="428400"/>
              </a:xfrm>
              <a:custGeom>
                <a:avLst/>
                <a:gdLst/>
                <a:ahLst/>
                <a:rect l="l" t="t" r="r" b="b"/>
                <a:pathLst>
                  <a:path w="131498" h="428625">
                    <a:moveTo>
                      <a:pt x="0" y="0"/>
                    </a:moveTo>
                    <a:cubicBezTo>
                      <a:pt x="16668" y="17462"/>
                      <a:pt x="33337" y="34925"/>
                      <a:pt x="47625" y="59531"/>
                    </a:cubicBezTo>
                    <a:cubicBezTo>
                      <a:pt x="61913" y="84137"/>
                      <a:pt x="73025" y="112712"/>
                      <a:pt x="85725" y="147637"/>
                    </a:cubicBezTo>
                    <a:cubicBezTo>
                      <a:pt x="98425" y="182562"/>
                      <a:pt x="116284" y="241697"/>
                      <a:pt x="123825" y="269081"/>
                    </a:cubicBezTo>
                    <a:cubicBezTo>
                      <a:pt x="131366" y="296466"/>
                      <a:pt x="129778" y="285353"/>
                      <a:pt x="130969" y="311944"/>
                    </a:cubicBezTo>
                    <a:cubicBezTo>
                      <a:pt x="132160" y="338535"/>
                      <a:pt x="130969" y="428625"/>
                      <a:pt x="130969" y="428625"/>
                    </a:cubicBezTo>
                    <a:lnTo>
                      <a:pt x="130969" y="428625"/>
                    </a:lnTo>
                  </a:path>
                </a:pathLst>
              </a:custGeom>
              <a:noFill/>
              <a:ln w="50800">
                <a:solidFill>
                  <a:srgbClr val="325490"/>
                </a:solidFill>
              </a:ln>
            </p:spPr>
            <p:style>
              <a:lnRef idx="2">
                <a:schemeClr val="accent1">
                  <a:shade val="50000"/>
                </a:schemeClr>
              </a:lnRef>
              <a:fillRef idx="1">
                <a:schemeClr val="accent1"/>
              </a:fillRef>
              <a:effectRef idx="0">
                <a:schemeClr val="accent1"/>
              </a:effectRef>
              <a:fontRef idx="minor"/>
            </p:style>
          </p:sp>
        </p:grpSp>
        <p:grpSp>
          <p:nvGrpSpPr>
            <p:cNvPr id="475" name="Группа 644"/>
            <p:cNvGrpSpPr/>
            <p:nvPr/>
          </p:nvGrpSpPr>
          <p:grpSpPr>
            <a:xfrm>
              <a:off x="8328600" y="1571400"/>
              <a:ext cx="649080" cy="1851120"/>
              <a:chOff x="8328600" y="1571400"/>
              <a:chExt cx="649080" cy="1851120"/>
            </a:xfrm>
          </p:grpSpPr>
          <p:sp>
            <p:nvSpPr>
              <p:cNvPr id="476" name="Цилиндр 645"/>
              <p:cNvSpPr/>
              <p:nvPr/>
            </p:nvSpPr>
            <p:spPr>
              <a:xfrm flipH="1">
                <a:off x="8630280" y="2244240"/>
                <a:ext cx="45360" cy="1018080"/>
              </a:xfrm>
              <a:prstGeom prst="can">
                <a:avLst>
                  <a:gd name="adj" fmla="val 25000"/>
                </a:avLst>
              </a:prstGeom>
              <a:gradFill rotWithShape="0">
                <a:gsLst>
                  <a:gs pos="0">
                    <a:srgbClr val="f6f8fc"/>
                  </a:gs>
                  <a:gs pos="100000">
                    <a:srgbClr val="d9d9d9"/>
                  </a:gs>
                </a:gsLst>
                <a:lin ang="10800000"/>
              </a:gradFill>
              <a:ln w="3175">
                <a:solidFill>
                  <a:srgbClr val="000000"/>
                </a:solidFill>
              </a:ln>
            </p:spPr>
            <p:style>
              <a:lnRef idx="2">
                <a:schemeClr val="accent1">
                  <a:shade val="50000"/>
                </a:schemeClr>
              </a:lnRef>
              <a:fillRef idx="1">
                <a:schemeClr val="accent1"/>
              </a:fillRef>
              <a:effectRef idx="0">
                <a:schemeClr val="accent1"/>
              </a:effectRef>
              <a:fontRef idx="minor"/>
            </p:style>
          </p:sp>
          <p:grpSp>
            <p:nvGrpSpPr>
              <p:cNvPr id="477" name="Группа 646"/>
              <p:cNvGrpSpPr/>
              <p:nvPr/>
            </p:nvGrpSpPr>
            <p:grpSpPr>
              <a:xfrm>
                <a:off x="8328600" y="2041200"/>
                <a:ext cx="583920" cy="1381320"/>
                <a:chOff x="8328600" y="2041200"/>
                <a:chExt cx="583920" cy="1381320"/>
              </a:xfrm>
            </p:grpSpPr>
            <p:sp>
              <p:nvSpPr>
                <p:cNvPr id="478" name="Цилиндр 654"/>
                <p:cNvSpPr/>
                <p:nvPr/>
              </p:nvSpPr>
              <p:spPr>
                <a:xfrm flipH="1">
                  <a:off x="8567640" y="2230560"/>
                  <a:ext cx="45360" cy="1018080"/>
                </a:xfrm>
                <a:prstGeom prst="can">
                  <a:avLst>
                    <a:gd name="adj" fmla="val 25000"/>
                  </a:avLst>
                </a:prstGeom>
                <a:gradFill rotWithShape="0">
                  <a:gsLst>
                    <a:gs pos="0">
                      <a:srgbClr val="f6f8fc"/>
                    </a:gs>
                    <a:gs pos="100000">
                      <a:srgbClr val="d9d9d9"/>
                    </a:gs>
                  </a:gsLst>
                  <a:lin ang="1080000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479" name="Цилиндр 655"/>
                <p:cNvSpPr/>
                <p:nvPr/>
              </p:nvSpPr>
              <p:spPr>
                <a:xfrm flipH="1">
                  <a:off x="8328600" y="2620080"/>
                  <a:ext cx="583200" cy="802440"/>
                </a:xfrm>
                <a:prstGeom prst="can">
                  <a:avLst>
                    <a:gd name="adj" fmla="val 25000"/>
                  </a:avLst>
                </a:prstGeom>
                <a:solidFill>
                  <a:schemeClr val="accent1">
                    <a:alpha val="41000"/>
                  </a:schemeClr>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80" name="Цилиндр 656"/>
                <p:cNvSpPr/>
                <p:nvPr/>
              </p:nvSpPr>
              <p:spPr>
                <a:xfrm flipH="1">
                  <a:off x="8329320" y="2430720"/>
                  <a:ext cx="583200" cy="991800"/>
                </a:xfrm>
                <a:prstGeom prst="can">
                  <a:avLst>
                    <a:gd name="adj" fmla="val 25000"/>
                  </a:avLst>
                </a:prstGeom>
                <a:no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81" name="Цилиндр 657"/>
                <p:cNvSpPr/>
                <p:nvPr/>
              </p:nvSpPr>
              <p:spPr>
                <a:xfrm flipH="1">
                  <a:off x="8513640" y="2259360"/>
                  <a:ext cx="214560" cy="230400"/>
                </a:xfrm>
                <a:prstGeom prst="can">
                  <a:avLst>
                    <a:gd name="adj" fmla="val 25000"/>
                  </a:avLst>
                </a:prstGeom>
                <a:no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82" name="Цилиндр 658"/>
                <p:cNvSpPr/>
                <p:nvPr/>
              </p:nvSpPr>
              <p:spPr>
                <a:xfrm flipH="1">
                  <a:off x="8530920" y="2270520"/>
                  <a:ext cx="178560" cy="113400"/>
                </a:xfrm>
                <a:prstGeom prst="can">
                  <a:avLst>
                    <a:gd name="adj" fmla="val 50000"/>
                  </a:avLst>
                </a:prstGeom>
                <a:solidFill>
                  <a:srgbClr val="a5a5a5"/>
                </a:solidFill>
                <a:ln>
                  <a:solidFill>
                    <a:srgbClr val="7a7a7a"/>
                  </a:solidFill>
                </a:ln>
              </p:spPr>
              <p:style>
                <a:lnRef idx="2">
                  <a:schemeClr val="accent3">
                    <a:shade val="50000"/>
                  </a:schemeClr>
                </a:lnRef>
                <a:fillRef idx="1">
                  <a:schemeClr val="accent3"/>
                </a:fillRef>
                <a:effectRef idx="0">
                  <a:schemeClr val="accent3"/>
                </a:effectRef>
                <a:fontRef idx="minor"/>
              </p:style>
            </p:sp>
            <p:sp>
              <p:nvSpPr>
                <p:cNvPr id="483" name="Цилиндр 659"/>
                <p:cNvSpPr/>
                <p:nvPr/>
              </p:nvSpPr>
              <p:spPr>
                <a:xfrm flipH="1">
                  <a:off x="8480160" y="2222280"/>
                  <a:ext cx="267120" cy="113400"/>
                </a:xfrm>
                <a:prstGeom prst="can">
                  <a:avLst>
                    <a:gd name="adj" fmla="val 50000"/>
                  </a:avLst>
                </a:prstGeom>
                <a:solidFill>
                  <a:srgbClr val="a5a5a5"/>
                </a:solidFill>
                <a:ln>
                  <a:solidFill>
                    <a:srgbClr val="7a7a7a"/>
                  </a:solidFill>
                </a:ln>
              </p:spPr>
              <p:style>
                <a:lnRef idx="2">
                  <a:schemeClr val="accent3">
                    <a:shade val="50000"/>
                  </a:schemeClr>
                </a:lnRef>
                <a:fillRef idx="1">
                  <a:schemeClr val="accent3"/>
                </a:fillRef>
                <a:effectRef idx="0">
                  <a:schemeClr val="accent3"/>
                </a:effectRef>
                <a:fontRef idx="minor"/>
              </p:style>
            </p:sp>
            <p:sp>
              <p:nvSpPr>
                <p:cNvPr id="484" name="Цилиндр 660"/>
                <p:cNvSpPr/>
                <p:nvPr/>
              </p:nvSpPr>
              <p:spPr>
                <a:xfrm flipH="1">
                  <a:off x="8571600" y="2041200"/>
                  <a:ext cx="46080" cy="205560"/>
                </a:xfrm>
                <a:prstGeom prst="can">
                  <a:avLst>
                    <a:gd name="adj" fmla="val 25000"/>
                  </a:avLst>
                </a:prstGeom>
                <a:gradFill rotWithShape="0">
                  <a:gsLst>
                    <a:gs pos="0">
                      <a:srgbClr val="f6f8fc"/>
                    </a:gs>
                    <a:gs pos="100000">
                      <a:srgbClr val="d9d9d9"/>
                    </a:gs>
                  </a:gsLst>
                  <a:lin ang="10800000"/>
                </a:gradFill>
                <a:ln w="3175">
                  <a:solidFill>
                    <a:srgbClr val="000000"/>
                  </a:solidFill>
                </a:ln>
              </p:spPr>
              <p:style>
                <a:lnRef idx="2">
                  <a:schemeClr val="accent1">
                    <a:shade val="50000"/>
                  </a:schemeClr>
                </a:lnRef>
                <a:fillRef idx="1">
                  <a:schemeClr val="accent1"/>
                </a:fillRef>
                <a:effectRef idx="0">
                  <a:schemeClr val="accent1"/>
                </a:effectRef>
                <a:fontRef idx="minor"/>
              </p:style>
            </p:sp>
          </p:grpSp>
          <p:sp>
            <p:nvSpPr>
              <p:cNvPr id="485" name="Цилиндр 647"/>
              <p:cNvSpPr/>
              <p:nvPr/>
            </p:nvSpPr>
            <p:spPr>
              <a:xfrm flipH="1">
                <a:off x="8634240" y="2054880"/>
                <a:ext cx="46080" cy="205560"/>
              </a:xfrm>
              <a:prstGeom prst="can">
                <a:avLst>
                  <a:gd name="adj" fmla="val 25000"/>
                </a:avLst>
              </a:prstGeom>
              <a:gradFill rotWithShape="0">
                <a:gsLst>
                  <a:gs pos="0">
                    <a:srgbClr val="f6f8fc"/>
                  </a:gs>
                  <a:gs pos="100000">
                    <a:srgbClr val="d9d9d9"/>
                  </a:gs>
                </a:gsLst>
                <a:lin ang="10800000"/>
              </a:gradFill>
              <a:ln w="3175">
                <a:solidFill>
                  <a:srgbClr val="000000"/>
                </a:solidFill>
              </a:ln>
            </p:spPr>
            <p:style>
              <a:lnRef idx="2">
                <a:schemeClr val="accent1">
                  <a:shade val="50000"/>
                </a:schemeClr>
              </a:lnRef>
              <a:fillRef idx="1">
                <a:schemeClr val="accent1"/>
              </a:fillRef>
              <a:effectRef idx="0">
                <a:schemeClr val="accent1"/>
              </a:effectRef>
              <a:fontRef idx="minor"/>
            </p:style>
          </p:sp>
          <p:grpSp>
            <p:nvGrpSpPr>
              <p:cNvPr id="486" name="Группа 648"/>
              <p:cNvGrpSpPr/>
              <p:nvPr/>
            </p:nvGrpSpPr>
            <p:grpSpPr>
              <a:xfrm>
                <a:off x="8699040" y="1571400"/>
                <a:ext cx="278640" cy="248040"/>
                <a:chOff x="8699040" y="1571400"/>
                <a:chExt cx="278640" cy="248040"/>
              </a:xfrm>
            </p:grpSpPr>
            <p:sp>
              <p:nvSpPr>
                <p:cNvPr id="487" name="Цилиндр 650"/>
                <p:cNvSpPr/>
                <p:nvPr/>
              </p:nvSpPr>
              <p:spPr>
                <a:xfrm flipV="1" rot="13096200">
                  <a:off x="8773560" y="1689840"/>
                  <a:ext cx="45360" cy="11160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488" name="Овал 651"/>
                <p:cNvSpPr/>
                <p:nvPr/>
              </p:nvSpPr>
              <p:spPr>
                <a:xfrm flipV="1" rot="13096200">
                  <a:off x="8689680" y="1672560"/>
                  <a:ext cx="278280" cy="67680"/>
                </a:xfrm>
                <a:prstGeom prst="ellipse">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489" name="Овал 652"/>
                <p:cNvSpPr/>
                <p:nvPr/>
              </p:nvSpPr>
              <p:spPr>
                <a:xfrm flipV="1" rot="13096200">
                  <a:off x="8708040" y="1649880"/>
                  <a:ext cx="278280" cy="67680"/>
                </a:xfrm>
                <a:prstGeom prst="ellipse">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490" name="Цилиндр 653"/>
                <p:cNvSpPr/>
                <p:nvPr/>
              </p:nvSpPr>
              <p:spPr>
                <a:xfrm flipV="1" rot="13096200">
                  <a:off x="8853840" y="1591200"/>
                  <a:ext cx="45360" cy="11160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grpSp>
          <p:sp>
            <p:nvSpPr>
              <p:cNvPr id="491" name="Полилиния: фигура 649"/>
              <p:cNvSpPr/>
              <p:nvPr/>
            </p:nvSpPr>
            <p:spPr>
              <a:xfrm flipH="1">
                <a:off x="8661240" y="1752120"/>
                <a:ext cx="131040" cy="428400"/>
              </a:xfrm>
              <a:custGeom>
                <a:avLst/>
                <a:gdLst/>
                <a:ahLst/>
                <a:rect l="l" t="t" r="r" b="b"/>
                <a:pathLst>
                  <a:path w="131498" h="428625">
                    <a:moveTo>
                      <a:pt x="0" y="0"/>
                    </a:moveTo>
                    <a:cubicBezTo>
                      <a:pt x="16668" y="17462"/>
                      <a:pt x="33337" y="34925"/>
                      <a:pt x="47625" y="59531"/>
                    </a:cubicBezTo>
                    <a:cubicBezTo>
                      <a:pt x="61913" y="84137"/>
                      <a:pt x="73025" y="112712"/>
                      <a:pt x="85725" y="147637"/>
                    </a:cubicBezTo>
                    <a:cubicBezTo>
                      <a:pt x="98425" y="182562"/>
                      <a:pt x="116284" y="241697"/>
                      <a:pt x="123825" y="269081"/>
                    </a:cubicBezTo>
                    <a:cubicBezTo>
                      <a:pt x="131366" y="296466"/>
                      <a:pt x="129778" y="285353"/>
                      <a:pt x="130969" y="311944"/>
                    </a:cubicBezTo>
                    <a:cubicBezTo>
                      <a:pt x="132160" y="338535"/>
                      <a:pt x="130969" y="428625"/>
                      <a:pt x="130969" y="428625"/>
                    </a:cubicBezTo>
                    <a:lnTo>
                      <a:pt x="130969" y="428625"/>
                    </a:lnTo>
                  </a:path>
                </a:pathLst>
              </a:custGeom>
              <a:noFill/>
              <a:ln w="50800">
                <a:solidFill>
                  <a:srgbClr val="325490"/>
                </a:solidFill>
              </a:ln>
            </p:spPr>
            <p:style>
              <a:lnRef idx="2">
                <a:schemeClr val="accent1">
                  <a:shade val="50000"/>
                </a:schemeClr>
              </a:lnRef>
              <a:fillRef idx="1">
                <a:schemeClr val="accent1"/>
              </a:fillRef>
              <a:effectRef idx="0">
                <a:schemeClr val="accent1"/>
              </a:effectRef>
              <a:fontRef idx="minor"/>
            </p:style>
          </p:sp>
        </p:grpSp>
        <p:grpSp>
          <p:nvGrpSpPr>
            <p:cNvPr id="492" name="Группа 627"/>
            <p:cNvGrpSpPr/>
            <p:nvPr/>
          </p:nvGrpSpPr>
          <p:grpSpPr>
            <a:xfrm>
              <a:off x="6134400" y="2833560"/>
              <a:ext cx="648360" cy="1851120"/>
              <a:chOff x="6134400" y="2833560"/>
              <a:chExt cx="648360" cy="1851120"/>
            </a:xfrm>
          </p:grpSpPr>
          <p:sp>
            <p:nvSpPr>
              <p:cNvPr id="493" name="Цилиндр 628"/>
              <p:cNvSpPr/>
              <p:nvPr/>
            </p:nvSpPr>
            <p:spPr>
              <a:xfrm>
                <a:off x="6436080" y="3506400"/>
                <a:ext cx="45360" cy="101808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grpSp>
            <p:nvGrpSpPr>
              <p:cNvPr id="494" name="Группа 629"/>
              <p:cNvGrpSpPr/>
              <p:nvPr/>
            </p:nvGrpSpPr>
            <p:grpSpPr>
              <a:xfrm>
                <a:off x="6199200" y="3303360"/>
                <a:ext cx="583560" cy="1381320"/>
                <a:chOff x="6199200" y="3303360"/>
                <a:chExt cx="583560" cy="1381320"/>
              </a:xfrm>
            </p:grpSpPr>
            <p:sp>
              <p:nvSpPr>
                <p:cNvPr id="495" name="Цилиндр 637"/>
                <p:cNvSpPr/>
                <p:nvPr/>
              </p:nvSpPr>
              <p:spPr>
                <a:xfrm>
                  <a:off x="6498720" y="3492720"/>
                  <a:ext cx="45360" cy="101808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496" name="Цилиндр 638"/>
                <p:cNvSpPr/>
                <p:nvPr/>
              </p:nvSpPr>
              <p:spPr>
                <a:xfrm>
                  <a:off x="6199560" y="3882240"/>
                  <a:ext cx="583200" cy="802440"/>
                </a:xfrm>
                <a:prstGeom prst="can">
                  <a:avLst>
                    <a:gd name="adj" fmla="val 25000"/>
                  </a:avLst>
                </a:prstGeom>
                <a:solidFill>
                  <a:schemeClr val="accent1">
                    <a:alpha val="41000"/>
                  </a:schemeClr>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97" name="Цилиндр 639"/>
                <p:cNvSpPr/>
                <p:nvPr/>
              </p:nvSpPr>
              <p:spPr>
                <a:xfrm>
                  <a:off x="6199200" y="3692880"/>
                  <a:ext cx="583200" cy="991800"/>
                </a:xfrm>
                <a:prstGeom prst="can">
                  <a:avLst>
                    <a:gd name="adj" fmla="val 25000"/>
                  </a:avLst>
                </a:prstGeom>
                <a:no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98" name="Цилиндр 640"/>
                <p:cNvSpPr/>
                <p:nvPr/>
              </p:nvSpPr>
              <p:spPr>
                <a:xfrm>
                  <a:off x="6383160" y="3521520"/>
                  <a:ext cx="214560" cy="230400"/>
                </a:xfrm>
                <a:prstGeom prst="can">
                  <a:avLst>
                    <a:gd name="adj" fmla="val 25000"/>
                  </a:avLst>
                </a:prstGeom>
                <a:no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99" name="Цилиндр 641"/>
                <p:cNvSpPr/>
                <p:nvPr/>
              </p:nvSpPr>
              <p:spPr>
                <a:xfrm>
                  <a:off x="6402240" y="3532680"/>
                  <a:ext cx="178560" cy="113400"/>
                </a:xfrm>
                <a:prstGeom prst="can">
                  <a:avLst>
                    <a:gd name="adj" fmla="val 50000"/>
                  </a:avLst>
                </a:prstGeom>
                <a:solidFill>
                  <a:srgbClr val="a5a5a5"/>
                </a:solidFill>
                <a:ln>
                  <a:solidFill>
                    <a:srgbClr val="7a7a7a"/>
                  </a:solidFill>
                </a:ln>
              </p:spPr>
              <p:style>
                <a:lnRef idx="2">
                  <a:schemeClr val="accent3">
                    <a:shade val="50000"/>
                  </a:schemeClr>
                </a:lnRef>
                <a:fillRef idx="1">
                  <a:schemeClr val="accent3"/>
                </a:fillRef>
                <a:effectRef idx="0">
                  <a:schemeClr val="accent3"/>
                </a:effectRef>
                <a:fontRef idx="minor"/>
              </p:style>
            </p:sp>
            <p:sp>
              <p:nvSpPr>
                <p:cNvPr id="500" name="Цилиндр 642"/>
                <p:cNvSpPr/>
                <p:nvPr/>
              </p:nvSpPr>
              <p:spPr>
                <a:xfrm>
                  <a:off x="6364440" y="3484800"/>
                  <a:ext cx="267120" cy="113400"/>
                </a:xfrm>
                <a:prstGeom prst="can">
                  <a:avLst>
                    <a:gd name="adj" fmla="val 50000"/>
                  </a:avLst>
                </a:prstGeom>
                <a:solidFill>
                  <a:srgbClr val="a5a5a5"/>
                </a:solidFill>
                <a:ln>
                  <a:solidFill>
                    <a:srgbClr val="7a7a7a"/>
                  </a:solidFill>
                </a:ln>
              </p:spPr>
              <p:style>
                <a:lnRef idx="2">
                  <a:schemeClr val="accent3">
                    <a:shade val="50000"/>
                  </a:schemeClr>
                </a:lnRef>
                <a:fillRef idx="1">
                  <a:schemeClr val="accent3"/>
                </a:fillRef>
                <a:effectRef idx="0">
                  <a:schemeClr val="accent3"/>
                </a:effectRef>
                <a:fontRef idx="minor"/>
              </p:style>
            </p:sp>
            <p:sp>
              <p:nvSpPr>
                <p:cNvPr id="501" name="Цилиндр 643"/>
                <p:cNvSpPr/>
                <p:nvPr/>
              </p:nvSpPr>
              <p:spPr>
                <a:xfrm>
                  <a:off x="6494040" y="3303360"/>
                  <a:ext cx="46080" cy="20556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grpSp>
          <p:sp>
            <p:nvSpPr>
              <p:cNvPr id="502" name="Цилиндр 630"/>
              <p:cNvSpPr/>
              <p:nvPr/>
            </p:nvSpPr>
            <p:spPr>
              <a:xfrm>
                <a:off x="6431040" y="3317040"/>
                <a:ext cx="46080" cy="20556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grpSp>
            <p:nvGrpSpPr>
              <p:cNvPr id="503" name="Группа 631"/>
              <p:cNvGrpSpPr/>
              <p:nvPr/>
            </p:nvGrpSpPr>
            <p:grpSpPr>
              <a:xfrm>
                <a:off x="6134400" y="2833560"/>
                <a:ext cx="278640" cy="248760"/>
                <a:chOff x="6134400" y="2833560"/>
                <a:chExt cx="278640" cy="248760"/>
              </a:xfrm>
            </p:grpSpPr>
            <p:sp>
              <p:nvSpPr>
                <p:cNvPr id="504" name="Цилиндр 633"/>
                <p:cNvSpPr/>
                <p:nvPr/>
              </p:nvSpPr>
              <p:spPr>
                <a:xfrm rot="19303800">
                  <a:off x="6292800" y="2952720"/>
                  <a:ext cx="45360" cy="11160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505" name="Овал 634"/>
                <p:cNvSpPr/>
                <p:nvPr/>
              </p:nvSpPr>
              <p:spPr>
                <a:xfrm rot="19303800">
                  <a:off x="6143760" y="2935440"/>
                  <a:ext cx="278280" cy="67680"/>
                </a:xfrm>
                <a:prstGeom prst="ellipse">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506" name="Овал 635"/>
                <p:cNvSpPr/>
                <p:nvPr/>
              </p:nvSpPr>
              <p:spPr>
                <a:xfrm rot="19303800">
                  <a:off x="6125400" y="2912400"/>
                  <a:ext cx="278280" cy="67680"/>
                </a:xfrm>
                <a:prstGeom prst="ellipse">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507" name="Цилиндр 636"/>
                <p:cNvSpPr/>
                <p:nvPr/>
              </p:nvSpPr>
              <p:spPr>
                <a:xfrm rot="19303800">
                  <a:off x="6212160" y="2854080"/>
                  <a:ext cx="45360" cy="11160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grpSp>
          <p:sp>
            <p:nvSpPr>
              <p:cNvPr id="508" name="Полилиния: фигура 632"/>
              <p:cNvSpPr/>
              <p:nvPr/>
            </p:nvSpPr>
            <p:spPr>
              <a:xfrm>
                <a:off x="6319080" y="3014280"/>
                <a:ext cx="131040" cy="428400"/>
              </a:xfrm>
              <a:custGeom>
                <a:avLst/>
                <a:gdLst/>
                <a:ahLst/>
                <a:rect l="l" t="t" r="r" b="b"/>
                <a:pathLst>
                  <a:path w="131498" h="428625">
                    <a:moveTo>
                      <a:pt x="0" y="0"/>
                    </a:moveTo>
                    <a:cubicBezTo>
                      <a:pt x="16668" y="17462"/>
                      <a:pt x="33337" y="34925"/>
                      <a:pt x="47625" y="59531"/>
                    </a:cubicBezTo>
                    <a:cubicBezTo>
                      <a:pt x="61913" y="84137"/>
                      <a:pt x="73025" y="112712"/>
                      <a:pt x="85725" y="147637"/>
                    </a:cubicBezTo>
                    <a:cubicBezTo>
                      <a:pt x="98425" y="182562"/>
                      <a:pt x="116284" y="241697"/>
                      <a:pt x="123825" y="269081"/>
                    </a:cubicBezTo>
                    <a:cubicBezTo>
                      <a:pt x="131366" y="296466"/>
                      <a:pt x="129778" y="285353"/>
                      <a:pt x="130969" y="311944"/>
                    </a:cubicBezTo>
                    <a:cubicBezTo>
                      <a:pt x="132160" y="338535"/>
                      <a:pt x="130969" y="428625"/>
                      <a:pt x="130969" y="428625"/>
                    </a:cubicBezTo>
                    <a:lnTo>
                      <a:pt x="130969" y="428625"/>
                    </a:lnTo>
                  </a:path>
                </a:pathLst>
              </a:custGeom>
              <a:noFill/>
              <a:ln w="50800">
                <a:solidFill>
                  <a:srgbClr val="325490"/>
                </a:solidFill>
              </a:ln>
            </p:spPr>
            <p:style>
              <a:lnRef idx="2">
                <a:schemeClr val="accent1">
                  <a:shade val="50000"/>
                </a:schemeClr>
              </a:lnRef>
              <a:fillRef idx="1">
                <a:schemeClr val="accent1"/>
              </a:fillRef>
              <a:effectRef idx="0">
                <a:schemeClr val="accent1"/>
              </a:effectRef>
              <a:fontRef idx="minor"/>
            </p:style>
          </p:sp>
        </p:grpSp>
        <p:grpSp>
          <p:nvGrpSpPr>
            <p:cNvPr id="509" name="Группа 661"/>
            <p:cNvGrpSpPr/>
            <p:nvPr/>
          </p:nvGrpSpPr>
          <p:grpSpPr>
            <a:xfrm>
              <a:off x="8543880" y="2989800"/>
              <a:ext cx="648720" cy="1851120"/>
              <a:chOff x="8543880" y="2989800"/>
              <a:chExt cx="648720" cy="1851120"/>
            </a:xfrm>
          </p:grpSpPr>
          <p:sp>
            <p:nvSpPr>
              <p:cNvPr id="510" name="Цилиндр 662"/>
              <p:cNvSpPr/>
              <p:nvPr/>
            </p:nvSpPr>
            <p:spPr>
              <a:xfrm flipH="1">
                <a:off x="8845560" y="3662640"/>
                <a:ext cx="45360" cy="1018080"/>
              </a:xfrm>
              <a:prstGeom prst="can">
                <a:avLst>
                  <a:gd name="adj" fmla="val 25000"/>
                </a:avLst>
              </a:prstGeom>
              <a:gradFill rotWithShape="0">
                <a:gsLst>
                  <a:gs pos="0">
                    <a:srgbClr val="f6f8fc"/>
                  </a:gs>
                  <a:gs pos="100000">
                    <a:srgbClr val="d9d9d9"/>
                  </a:gs>
                </a:gsLst>
                <a:lin ang="10800000"/>
              </a:gradFill>
              <a:ln w="3175">
                <a:solidFill>
                  <a:srgbClr val="000000"/>
                </a:solidFill>
              </a:ln>
            </p:spPr>
            <p:style>
              <a:lnRef idx="2">
                <a:schemeClr val="accent1">
                  <a:shade val="50000"/>
                </a:schemeClr>
              </a:lnRef>
              <a:fillRef idx="1">
                <a:schemeClr val="accent1"/>
              </a:fillRef>
              <a:effectRef idx="0">
                <a:schemeClr val="accent1"/>
              </a:effectRef>
              <a:fontRef idx="minor"/>
            </p:style>
          </p:sp>
          <p:grpSp>
            <p:nvGrpSpPr>
              <p:cNvPr id="511" name="Группа 663"/>
              <p:cNvGrpSpPr/>
              <p:nvPr/>
            </p:nvGrpSpPr>
            <p:grpSpPr>
              <a:xfrm>
                <a:off x="8543880" y="3459600"/>
                <a:ext cx="583560" cy="1381320"/>
                <a:chOff x="8543880" y="3459600"/>
                <a:chExt cx="583560" cy="1381320"/>
              </a:xfrm>
            </p:grpSpPr>
            <p:sp>
              <p:nvSpPr>
                <p:cNvPr id="512" name="Цилиндр 671"/>
                <p:cNvSpPr/>
                <p:nvPr/>
              </p:nvSpPr>
              <p:spPr>
                <a:xfrm flipH="1">
                  <a:off x="8782560" y="3648960"/>
                  <a:ext cx="45360" cy="1018080"/>
                </a:xfrm>
                <a:prstGeom prst="can">
                  <a:avLst>
                    <a:gd name="adj" fmla="val 25000"/>
                  </a:avLst>
                </a:prstGeom>
                <a:gradFill rotWithShape="0">
                  <a:gsLst>
                    <a:gs pos="0">
                      <a:srgbClr val="f6f8fc"/>
                    </a:gs>
                    <a:gs pos="100000">
                      <a:srgbClr val="d9d9d9"/>
                    </a:gs>
                  </a:gsLst>
                  <a:lin ang="1080000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513" name="Цилиндр 672"/>
                <p:cNvSpPr/>
                <p:nvPr/>
              </p:nvSpPr>
              <p:spPr>
                <a:xfrm flipH="1">
                  <a:off x="8543880" y="4038480"/>
                  <a:ext cx="583200" cy="802440"/>
                </a:xfrm>
                <a:prstGeom prst="can">
                  <a:avLst>
                    <a:gd name="adj" fmla="val 25000"/>
                  </a:avLst>
                </a:prstGeom>
                <a:solidFill>
                  <a:schemeClr val="accent1">
                    <a:alpha val="41000"/>
                  </a:schemeClr>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514" name="Цилиндр 673"/>
                <p:cNvSpPr/>
                <p:nvPr/>
              </p:nvSpPr>
              <p:spPr>
                <a:xfrm flipH="1">
                  <a:off x="8544240" y="3849120"/>
                  <a:ext cx="583200" cy="991800"/>
                </a:xfrm>
                <a:prstGeom prst="can">
                  <a:avLst>
                    <a:gd name="adj" fmla="val 25000"/>
                  </a:avLst>
                </a:prstGeom>
                <a:noFill/>
                <a:ln>
                  <a:solidFill>
                    <a:srgbClr val="325490"/>
                  </a:solidFill>
                </a:ln>
              </p:spPr>
              <p:style>
                <a:lnRef idx="2">
                  <a:schemeClr val="accent1">
                    <a:shade val="50000"/>
                  </a:schemeClr>
                </a:lnRef>
                <a:fillRef idx="1">
                  <a:schemeClr val="accent1"/>
                </a:fillRef>
                <a:effectRef idx="0">
                  <a:schemeClr val="accent1"/>
                </a:effectRef>
                <a:fontRef idx="minor"/>
              </p:style>
            </p:sp>
            <p:sp>
              <p:nvSpPr>
                <p:cNvPr id="515" name="Цилиндр 674"/>
                <p:cNvSpPr/>
                <p:nvPr/>
              </p:nvSpPr>
              <p:spPr>
                <a:xfrm flipH="1">
                  <a:off x="8728920" y="3677760"/>
                  <a:ext cx="214560" cy="230400"/>
                </a:xfrm>
                <a:prstGeom prst="can">
                  <a:avLst>
                    <a:gd name="adj" fmla="val 25000"/>
                  </a:avLst>
                </a:prstGeom>
                <a:noFill/>
                <a:ln>
                  <a:solidFill>
                    <a:srgbClr val="325490"/>
                  </a:solidFill>
                </a:ln>
              </p:spPr>
              <p:style>
                <a:lnRef idx="2">
                  <a:schemeClr val="accent1">
                    <a:shade val="50000"/>
                  </a:schemeClr>
                </a:lnRef>
                <a:fillRef idx="1">
                  <a:schemeClr val="accent1"/>
                </a:fillRef>
                <a:effectRef idx="0">
                  <a:schemeClr val="accent1"/>
                </a:effectRef>
                <a:fontRef idx="minor"/>
              </p:style>
            </p:sp>
            <p:sp>
              <p:nvSpPr>
                <p:cNvPr id="516" name="Цилиндр 675"/>
                <p:cNvSpPr/>
                <p:nvPr/>
              </p:nvSpPr>
              <p:spPr>
                <a:xfrm flipH="1">
                  <a:off x="8746200" y="3688920"/>
                  <a:ext cx="178560" cy="113400"/>
                </a:xfrm>
                <a:prstGeom prst="can">
                  <a:avLst>
                    <a:gd name="adj" fmla="val 50000"/>
                  </a:avLst>
                </a:prstGeom>
                <a:solidFill>
                  <a:srgbClr val="a5a5a5"/>
                </a:solidFill>
                <a:ln>
                  <a:solidFill>
                    <a:srgbClr val="7a7a7a"/>
                  </a:solidFill>
                </a:ln>
              </p:spPr>
              <p:style>
                <a:lnRef idx="2">
                  <a:schemeClr val="accent3">
                    <a:shade val="50000"/>
                  </a:schemeClr>
                </a:lnRef>
                <a:fillRef idx="1">
                  <a:schemeClr val="accent3"/>
                </a:fillRef>
                <a:effectRef idx="0">
                  <a:schemeClr val="accent3"/>
                </a:effectRef>
                <a:fontRef idx="minor"/>
              </p:style>
            </p:sp>
            <p:sp>
              <p:nvSpPr>
                <p:cNvPr id="517" name="Цилиндр 676"/>
                <p:cNvSpPr/>
                <p:nvPr/>
              </p:nvSpPr>
              <p:spPr>
                <a:xfrm flipH="1">
                  <a:off x="8695440" y="3640680"/>
                  <a:ext cx="267120" cy="113400"/>
                </a:xfrm>
                <a:prstGeom prst="can">
                  <a:avLst>
                    <a:gd name="adj" fmla="val 50000"/>
                  </a:avLst>
                </a:prstGeom>
                <a:solidFill>
                  <a:srgbClr val="a5a5a5"/>
                </a:solidFill>
                <a:ln>
                  <a:solidFill>
                    <a:srgbClr val="7a7a7a"/>
                  </a:solidFill>
                </a:ln>
              </p:spPr>
              <p:style>
                <a:lnRef idx="2">
                  <a:schemeClr val="accent3">
                    <a:shade val="50000"/>
                  </a:schemeClr>
                </a:lnRef>
                <a:fillRef idx="1">
                  <a:schemeClr val="accent3"/>
                </a:fillRef>
                <a:effectRef idx="0">
                  <a:schemeClr val="accent3"/>
                </a:effectRef>
                <a:fontRef idx="minor"/>
              </p:style>
            </p:sp>
            <p:sp>
              <p:nvSpPr>
                <p:cNvPr id="518" name="Цилиндр 677"/>
                <p:cNvSpPr/>
                <p:nvPr/>
              </p:nvSpPr>
              <p:spPr>
                <a:xfrm flipH="1">
                  <a:off x="8786520" y="3459600"/>
                  <a:ext cx="46080" cy="205560"/>
                </a:xfrm>
                <a:prstGeom prst="can">
                  <a:avLst>
                    <a:gd name="adj" fmla="val 25000"/>
                  </a:avLst>
                </a:prstGeom>
                <a:gradFill rotWithShape="0">
                  <a:gsLst>
                    <a:gs pos="0">
                      <a:srgbClr val="f6f8fc"/>
                    </a:gs>
                    <a:gs pos="100000">
                      <a:srgbClr val="d9d9d9"/>
                    </a:gs>
                  </a:gsLst>
                  <a:lin ang="10800000"/>
                </a:gradFill>
                <a:ln w="3175">
                  <a:solidFill>
                    <a:srgbClr val="000000"/>
                  </a:solidFill>
                </a:ln>
              </p:spPr>
              <p:style>
                <a:lnRef idx="2">
                  <a:schemeClr val="accent1">
                    <a:shade val="50000"/>
                  </a:schemeClr>
                </a:lnRef>
                <a:fillRef idx="1">
                  <a:schemeClr val="accent1"/>
                </a:fillRef>
                <a:effectRef idx="0">
                  <a:schemeClr val="accent1"/>
                </a:effectRef>
                <a:fontRef idx="minor"/>
              </p:style>
            </p:sp>
          </p:grpSp>
          <p:sp>
            <p:nvSpPr>
              <p:cNvPr id="519" name="Цилиндр 664"/>
              <p:cNvSpPr/>
              <p:nvPr/>
            </p:nvSpPr>
            <p:spPr>
              <a:xfrm flipH="1">
                <a:off x="8849520" y="3473280"/>
                <a:ext cx="46080" cy="205560"/>
              </a:xfrm>
              <a:prstGeom prst="can">
                <a:avLst>
                  <a:gd name="adj" fmla="val 25000"/>
                </a:avLst>
              </a:prstGeom>
              <a:gradFill rotWithShape="0">
                <a:gsLst>
                  <a:gs pos="0">
                    <a:srgbClr val="f6f8fc"/>
                  </a:gs>
                  <a:gs pos="100000">
                    <a:srgbClr val="d9d9d9"/>
                  </a:gs>
                </a:gsLst>
                <a:lin ang="10800000"/>
              </a:gradFill>
              <a:ln w="3175">
                <a:solidFill>
                  <a:srgbClr val="000000"/>
                </a:solidFill>
              </a:ln>
            </p:spPr>
            <p:style>
              <a:lnRef idx="2">
                <a:schemeClr val="accent1">
                  <a:shade val="50000"/>
                </a:schemeClr>
              </a:lnRef>
              <a:fillRef idx="1">
                <a:schemeClr val="accent1"/>
              </a:fillRef>
              <a:effectRef idx="0">
                <a:schemeClr val="accent1"/>
              </a:effectRef>
              <a:fontRef idx="minor"/>
            </p:style>
          </p:sp>
          <p:grpSp>
            <p:nvGrpSpPr>
              <p:cNvPr id="520" name="Группа 665"/>
              <p:cNvGrpSpPr/>
              <p:nvPr/>
            </p:nvGrpSpPr>
            <p:grpSpPr>
              <a:xfrm>
                <a:off x="8913960" y="2989800"/>
                <a:ext cx="278640" cy="248040"/>
                <a:chOff x="8913960" y="2989800"/>
                <a:chExt cx="278640" cy="248040"/>
              </a:xfrm>
            </p:grpSpPr>
            <p:sp>
              <p:nvSpPr>
                <p:cNvPr id="521" name="Цилиндр 667"/>
                <p:cNvSpPr/>
                <p:nvPr/>
              </p:nvSpPr>
              <p:spPr>
                <a:xfrm flipV="1" rot="13096200">
                  <a:off x="8988840" y="3108240"/>
                  <a:ext cx="45360" cy="11160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522" name="Овал 668"/>
                <p:cNvSpPr/>
                <p:nvPr/>
              </p:nvSpPr>
              <p:spPr>
                <a:xfrm flipV="1" rot="13096200">
                  <a:off x="8904600" y="3090960"/>
                  <a:ext cx="278280" cy="67680"/>
                </a:xfrm>
                <a:prstGeom prst="ellipse">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523" name="Овал 669"/>
                <p:cNvSpPr/>
                <p:nvPr/>
              </p:nvSpPr>
              <p:spPr>
                <a:xfrm flipV="1" rot="13096200">
                  <a:off x="8922960" y="3068280"/>
                  <a:ext cx="278280" cy="67680"/>
                </a:xfrm>
                <a:prstGeom prst="ellipse">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524" name="Цилиндр 670"/>
                <p:cNvSpPr/>
                <p:nvPr/>
              </p:nvSpPr>
              <p:spPr>
                <a:xfrm flipV="1" rot="13096200">
                  <a:off x="9069120" y="3009600"/>
                  <a:ext cx="45360" cy="11160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grpSp>
          <p:sp>
            <p:nvSpPr>
              <p:cNvPr id="525" name="Полилиния: фигура 666"/>
              <p:cNvSpPr/>
              <p:nvPr/>
            </p:nvSpPr>
            <p:spPr>
              <a:xfrm flipH="1">
                <a:off x="8876520" y="3170520"/>
                <a:ext cx="131040" cy="428400"/>
              </a:xfrm>
              <a:custGeom>
                <a:avLst/>
                <a:gdLst/>
                <a:ahLst/>
                <a:rect l="l" t="t" r="r" b="b"/>
                <a:pathLst>
                  <a:path w="131498" h="428625">
                    <a:moveTo>
                      <a:pt x="0" y="0"/>
                    </a:moveTo>
                    <a:cubicBezTo>
                      <a:pt x="16668" y="17462"/>
                      <a:pt x="33337" y="34925"/>
                      <a:pt x="47625" y="59531"/>
                    </a:cubicBezTo>
                    <a:cubicBezTo>
                      <a:pt x="61913" y="84137"/>
                      <a:pt x="73025" y="112712"/>
                      <a:pt x="85725" y="147637"/>
                    </a:cubicBezTo>
                    <a:cubicBezTo>
                      <a:pt x="98425" y="182562"/>
                      <a:pt x="116284" y="241697"/>
                      <a:pt x="123825" y="269081"/>
                    </a:cubicBezTo>
                    <a:cubicBezTo>
                      <a:pt x="131366" y="296466"/>
                      <a:pt x="129778" y="285353"/>
                      <a:pt x="130969" y="311944"/>
                    </a:cubicBezTo>
                    <a:cubicBezTo>
                      <a:pt x="132160" y="338535"/>
                      <a:pt x="130969" y="428625"/>
                      <a:pt x="130969" y="428625"/>
                    </a:cubicBezTo>
                    <a:lnTo>
                      <a:pt x="130969" y="428625"/>
                    </a:lnTo>
                  </a:path>
                </a:pathLst>
              </a:custGeom>
              <a:noFill/>
              <a:ln w="50800">
                <a:solidFill>
                  <a:srgbClr val="325490"/>
                </a:solidFill>
              </a:ln>
            </p:spPr>
            <p:style>
              <a:lnRef idx="2">
                <a:schemeClr val="accent1">
                  <a:shade val="50000"/>
                </a:schemeClr>
              </a:lnRef>
              <a:fillRef idx="1">
                <a:schemeClr val="accent1"/>
              </a:fillRef>
              <a:effectRef idx="0">
                <a:schemeClr val="accent1"/>
              </a:effectRef>
              <a:fontRef idx="minor"/>
            </p:style>
          </p:sp>
        </p:grpSp>
        <p:grpSp>
          <p:nvGrpSpPr>
            <p:cNvPr id="526" name="Группа 462"/>
            <p:cNvGrpSpPr/>
            <p:nvPr/>
          </p:nvGrpSpPr>
          <p:grpSpPr>
            <a:xfrm>
              <a:off x="5987160" y="4804920"/>
              <a:ext cx="3364920" cy="1135080"/>
              <a:chOff x="5987160" y="4804920"/>
              <a:chExt cx="3364920" cy="1135080"/>
            </a:xfrm>
          </p:grpSpPr>
          <p:sp>
            <p:nvSpPr>
              <p:cNvPr id="527" name="Овал 463"/>
              <p:cNvSpPr/>
              <p:nvPr/>
            </p:nvSpPr>
            <p:spPr>
              <a:xfrm>
                <a:off x="5987160" y="4804920"/>
                <a:ext cx="3364920" cy="1135080"/>
              </a:xfrm>
              <a:prstGeom prst="ellipse">
                <a:avLst/>
              </a:prstGeom>
              <a:solidFill>
                <a:srgbClr val="a5a5a5"/>
              </a:solidFill>
              <a:ln>
                <a:solidFill>
                  <a:srgbClr val="000000">
                    <a:lumMod val="95000"/>
                    <a:lumOff val="5000"/>
                  </a:srgbClr>
                </a:solidFill>
              </a:ln>
            </p:spPr>
            <p:style>
              <a:lnRef idx="2">
                <a:schemeClr val="accent3">
                  <a:shade val="50000"/>
                </a:schemeClr>
              </a:lnRef>
              <a:fillRef idx="1">
                <a:schemeClr val="accent3"/>
              </a:fillRef>
              <a:effectRef idx="0">
                <a:schemeClr val="accent3"/>
              </a:effectRef>
              <a:fontRef idx="minor"/>
            </p:style>
          </p:sp>
          <p:sp>
            <p:nvSpPr>
              <p:cNvPr id="528" name="Овал 464"/>
              <p:cNvSpPr/>
              <p:nvPr/>
            </p:nvSpPr>
            <p:spPr>
              <a:xfrm>
                <a:off x="6201000" y="4919400"/>
                <a:ext cx="2932920" cy="857160"/>
              </a:xfrm>
              <a:prstGeom prst="ellipse">
                <a:avLst/>
              </a:prstGeom>
              <a:gradFill rotWithShape="0">
                <a:gsLst>
                  <a:gs pos="0">
                    <a:srgbClr val="595959"/>
                  </a:gs>
                  <a:gs pos="100000">
                    <a:srgbClr val="595959"/>
                  </a:gs>
                </a:gsLst>
                <a:lin ang="13200000"/>
              </a:gradFill>
              <a:ln>
                <a:solidFill>
                  <a:srgbClr val="000000">
                    <a:lumMod val="95000"/>
                    <a:lumOff val="5000"/>
                  </a:srgbClr>
                </a:solidFill>
              </a:ln>
            </p:spPr>
            <p:style>
              <a:lnRef idx="2">
                <a:schemeClr val="accent3">
                  <a:shade val="50000"/>
                </a:schemeClr>
              </a:lnRef>
              <a:fillRef idx="1">
                <a:schemeClr val="accent3"/>
              </a:fillRef>
              <a:effectRef idx="0">
                <a:schemeClr val="accent3"/>
              </a:effectRef>
              <a:fontRef idx="minor"/>
            </p:style>
          </p:sp>
        </p:grpSp>
        <p:sp>
          <p:nvSpPr>
            <p:cNvPr id="529" name="Трапеция 157"/>
            <p:cNvSpPr/>
            <p:nvPr/>
          </p:nvSpPr>
          <p:spPr>
            <a:xfrm>
              <a:off x="6667560" y="2415600"/>
              <a:ext cx="1982160" cy="2601360"/>
            </a:xfrm>
            <a:prstGeom prst="trapezoid">
              <a:avLst>
                <a:gd name="adj" fmla="val 15666"/>
              </a:avLst>
            </a:prstGeom>
            <a:solidFill>
              <a:srgbClr val="a5a5a5"/>
            </a:solidFill>
            <a:ln w="15875">
              <a:solidFill>
                <a:srgbClr val="000000"/>
              </a:solidFill>
            </a:ln>
            <a:effectLst>
              <a:outerShdw algn="tl" blurRad="50760" dir="2700000" dist="139498" rotWithShape="0">
                <a:srgbClr val="000000">
                  <a:alpha val="40000"/>
                </a:srgbClr>
              </a:outerShdw>
            </a:effectLst>
          </p:spPr>
          <p:style>
            <a:lnRef idx="2">
              <a:schemeClr val="accent3">
                <a:shade val="50000"/>
              </a:schemeClr>
            </a:lnRef>
            <a:fillRef idx="1">
              <a:schemeClr val="accent3"/>
            </a:fillRef>
            <a:effectRef idx="0">
              <a:schemeClr val="accent3"/>
            </a:effectRef>
            <a:fontRef idx="minor"/>
          </p:style>
        </p:sp>
        <p:sp>
          <p:nvSpPr>
            <p:cNvPr id="530" name="TextBox 4"/>
            <p:cNvSpPr/>
            <p:nvPr/>
          </p:nvSpPr>
          <p:spPr>
            <a:xfrm>
              <a:off x="6945840" y="2460960"/>
              <a:ext cx="1212840" cy="257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100" spc="-1" strike="noStrike">
                  <a:solidFill>
                    <a:srgbClr val="000000"/>
                  </a:solidFill>
                  <a:latin typeface="Calibri"/>
                </a:rPr>
                <a:t>МИКРОБ Прима</a:t>
              </a:r>
              <a:endParaRPr b="0" lang="ru-RU" sz="1100" spc="-1" strike="noStrike">
                <a:latin typeface="Arial"/>
              </a:endParaRPr>
            </a:p>
          </p:txBody>
        </p:sp>
        <p:sp>
          <p:nvSpPr>
            <p:cNvPr id="531" name="Овал 313"/>
            <p:cNvSpPr/>
            <p:nvPr/>
          </p:nvSpPr>
          <p:spPr>
            <a:xfrm>
              <a:off x="6795000" y="5012640"/>
              <a:ext cx="2413440" cy="67968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p:style>
        </p:sp>
        <p:grpSp>
          <p:nvGrpSpPr>
            <p:cNvPr id="532" name="Группа 465"/>
            <p:cNvGrpSpPr/>
            <p:nvPr/>
          </p:nvGrpSpPr>
          <p:grpSpPr>
            <a:xfrm>
              <a:off x="7271280" y="4804560"/>
              <a:ext cx="797400" cy="680040"/>
              <a:chOff x="7271280" y="4804560"/>
              <a:chExt cx="797400" cy="680040"/>
            </a:xfrm>
          </p:grpSpPr>
          <p:sp>
            <p:nvSpPr>
              <p:cNvPr id="533" name="Цилиндр 466"/>
              <p:cNvSpPr/>
              <p:nvPr/>
            </p:nvSpPr>
            <p:spPr>
              <a:xfrm>
                <a:off x="7271280" y="4804560"/>
                <a:ext cx="797400" cy="680040"/>
              </a:xfrm>
              <a:prstGeom prst="can">
                <a:avLst>
                  <a:gd name="adj" fmla="val 31010"/>
                </a:avLst>
              </a:prstGeom>
              <a:pattFill prst="dkVert">
                <a:fgClr>
                  <a:srgbClr val="000000"/>
                </a:fgClr>
                <a:bgClr>
                  <a:srgbClr val="ffffff"/>
                </a:bgClr>
              </a:patt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534" name="Овал 467"/>
              <p:cNvSpPr/>
              <p:nvPr/>
            </p:nvSpPr>
            <p:spPr>
              <a:xfrm>
                <a:off x="7306920" y="4842720"/>
                <a:ext cx="725400" cy="155880"/>
              </a:xfrm>
              <a:prstGeom prst="ellipse">
                <a:avLst/>
              </a:prstGeom>
              <a:pattFill prst="openDmnd">
                <a:fgClr>
                  <a:srgbClr val="000000"/>
                </a:fgClr>
                <a:bgClr>
                  <a:srgbClr val="ffffff"/>
                </a:bgClr>
              </a:patt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535" name="Овал 468"/>
              <p:cNvSpPr/>
              <p:nvPr/>
            </p:nvSpPr>
            <p:spPr>
              <a:xfrm>
                <a:off x="7306920" y="4805280"/>
                <a:ext cx="725400" cy="183240"/>
              </a:xfrm>
              <a:prstGeom prst="ellipse">
                <a:avLst/>
              </a:prstGeom>
              <a:pattFill prst="openDmnd">
                <a:fgClr>
                  <a:srgbClr val="000000"/>
                </a:fgClr>
                <a:bgClr>
                  <a:srgbClr val="ffffff"/>
                </a:bgClr>
              </a:pattFill>
              <a:ln w="6350">
                <a:solidFill>
                  <a:srgbClr val="000000"/>
                </a:solidFill>
              </a:ln>
            </p:spPr>
            <p:style>
              <a:lnRef idx="2">
                <a:schemeClr val="accent1">
                  <a:shade val="50000"/>
                </a:schemeClr>
              </a:lnRef>
              <a:fillRef idx="1">
                <a:schemeClr val="accent1"/>
              </a:fillRef>
              <a:effectRef idx="0">
                <a:schemeClr val="accent1"/>
              </a:effectRef>
              <a:fontRef idx="minor"/>
            </p:style>
          </p:sp>
        </p:grpSp>
        <p:sp>
          <p:nvSpPr>
            <p:cNvPr id="536" name="Трапеция 314"/>
            <p:cNvSpPr/>
            <p:nvPr/>
          </p:nvSpPr>
          <p:spPr>
            <a:xfrm rot="5209200">
              <a:off x="6780240" y="5084640"/>
              <a:ext cx="312480" cy="739800"/>
            </a:xfrm>
            <a:prstGeom prst="trapezoid">
              <a:avLst>
                <a:gd name="adj" fmla="val 25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p:style>
        </p:sp>
        <p:grpSp>
          <p:nvGrpSpPr>
            <p:cNvPr id="537" name="Группа 604"/>
            <p:cNvGrpSpPr/>
            <p:nvPr/>
          </p:nvGrpSpPr>
          <p:grpSpPr>
            <a:xfrm>
              <a:off x="6731280" y="4628880"/>
              <a:ext cx="1883160" cy="656640"/>
              <a:chOff x="6731280" y="4628880"/>
              <a:chExt cx="1883160" cy="656640"/>
            </a:xfrm>
          </p:grpSpPr>
          <p:sp>
            <p:nvSpPr>
              <p:cNvPr id="538" name="Овал 605"/>
              <p:cNvSpPr/>
              <p:nvPr/>
            </p:nvSpPr>
            <p:spPr>
              <a:xfrm>
                <a:off x="6731280" y="4628880"/>
                <a:ext cx="1883160" cy="656640"/>
              </a:xfrm>
              <a:prstGeom prst="ellipse">
                <a:avLst/>
              </a:prstGeom>
              <a:solidFill>
                <a:srgbClr val="a5a5a5"/>
              </a:solidFill>
              <a:ln>
                <a:solidFill>
                  <a:srgbClr val="000000">
                    <a:lumMod val="95000"/>
                    <a:lumOff val="5000"/>
                  </a:srgbClr>
                </a:solidFill>
              </a:ln>
            </p:spPr>
            <p:style>
              <a:lnRef idx="2">
                <a:schemeClr val="accent3">
                  <a:shade val="50000"/>
                </a:schemeClr>
              </a:lnRef>
              <a:fillRef idx="1">
                <a:schemeClr val="accent3"/>
              </a:fillRef>
              <a:effectRef idx="0">
                <a:schemeClr val="accent3"/>
              </a:effectRef>
              <a:fontRef idx="minor"/>
            </p:style>
          </p:sp>
          <p:sp>
            <p:nvSpPr>
              <p:cNvPr id="539" name="Овал 606"/>
              <p:cNvSpPr/>
              <p:nvPr/>
            </p:nvSpPr>
            <p:spPr>
              <a:xfrm>
                <a:off x="7106760" y="4776840"/>
                <a:ext cx="1123200" cy="332640"/>
              </a:xfrm>
              <a:prstGeom prst="ellipse">
                <a:avLst/>
              </a:prstGeom>
              <a:solidFill>
                <a:schemeClr val="bg1"/>
              </a:solidFill>
              <a:ln>
                <a:solidFill>
                  <a:srgbClr val="000000">
                    <a:lumMod val="95000"/>
                    <a:lumOff val="5000"/>
                  </a:srgbClr>
                </a:solidFill>
              </a:ln>
            </p:spPr>
            <p:style>
              <a:lnRef idx="2">
                <a:schemeClr val="accent3">
                  <a:shade val="50000"/>
                </a:schemeClr>
              </a:lnRef>
              <a:fillRef idx="1">
                <a:schemeClr val="accent3"/>
              </a:fillRef>
              <a:effectRef idx="0">
                <a:schemeClr val="accent3"/>
              </a:effectRef>
              <a:fontRef idx="minor"/>
            </p:style>
          </p:sp>
        </p:grpSp>
        <p:sp>
          <p:nvSpPr>
            <p:cNvPr id="540" name="Полилиния: фигура 173"/>
            <p:cNvSpPr/>
            <p:nvPr/>
          </p:nvSpPr>
          <p:spPr>
            <a:xfrm flipV="1" rot="18266400">
              <a:off x="9528120" y="3495240"/>
              <a:ext cx="669960" cy="2586960"/>
            </a:xfrm>
            <a:custGeom>
              <a:avLst/>
              <a:gdLst/>
              <a:ahLst/>
              <a:rect l="l" t="t" r="r" b="b"/>
              <a:pathLst>
                <a:path w="597112" h="4600984">
                  <a:moveTo>
                    <a:pt x="553519" y="0"/>
                  </a:moveTo>
                  <a:cubicBezTo>
                    <a:pt x="591526" y="59531"/>
                    <a:pt x="619780" y="469881"/>
                    <a:pt x="571759" y="850043"/>
                  </a:cubicBezTo>
                  <a:cubicBezTo>
                    <a:pt x="523738" y="1230205"/>
                    <a:pt x="250574" y="2222765"/>
                    <a:pt x="265391" y="2280973"/>
                  </a:cubicBezTo>
                  <a:cubicBezTo>
                    <a:pt x="263988" y="2594279"/>
                    <a:pt x="5212" y="3331509"/>
                    <a:pt x="26668" y="3426545"/>
                  </a:cubicBezTo>
                  <a:cubicBezTo>
                    <a:pt x="38310" y="3527087"/>
                    <a:pt x="91164" y="3766960"/>
                    <a:pt x="83124" y="3960279"/>
                  </a:cubicBezTo>
                  <a:cubicBezTo>
                    <a:pt x="75084" y="4153598"/>
                    <a:pt x="109649" y="4065468"/>
                    <a:pt x="0" y="4600984"/>
                  </a:cubicBezTo>
                </a:path>
              </a:pathLst>
            </a:custGeom>
            <a:noFill/>
            <a:ln w="63500">
              <a:solidFill>
                <a:srgbClr val="000000">
                  <a:alpha val="55000"/>
                </a:srgbClr>
              </a:solidFill>
            </a:ln>
          </p:spPr>
          <p:style>
            <a:lnRef idx="2">
              <a:schemeClr val="accent1">
                <a:shade val="50000"/>
              </a:schemeClr>
            </a:lnRef>
            <a:fillRef idx="1">
              <a:schemeClr val="accent1"/>
            </a:fillRef>
            <a:effectRef idx="0">
              <a:schemeClr val="accent1"/>
            </a:effectRef>
            <a:fontRef idx="minor"/>
          </p:style>
        </p:sp>
        <p:sp>
          <p:nvSpPr>
            <p:cNvPr id="541" name="Полилиния: фигура 178"/>
            <p:cNvSpPr/>
            <p:nvPr/>
          </p:nvSpPr>
          <p:spPr>
            <a:xfrm rot="3333600">
              <a:off x="9064800" y="2985480"/>
              <a:ext cx="580320" cy="1741680"/>
            </a:xfrm>
            <a:custGeom>
              <a:avLst/>
              <a:gdLst/>
              <a:ahLst/>
              <a:rect l="l" t="t" r="r" b="b"/>
              <a:pathLst>
                <a:path w="569380" h="3443918">
                  <a:moveTo>
                    <a:pt x="569380" y="0"/>
                  </a:moveTo>
                  <a:cubicBezTo>
                    <a:pt x="174150" y="1290685"/>
                    <a:pt x="336554" y="936502"/>
                    <a:pt x="309222" y="1266337"/>
                  </a:cubicBezTo>
                  <a:cubicBezTo>
                    <a:pt x="322980" y="1308670"/>
                    <a:pt x="289335" y="2059186"/>
                    <a:pt x="295685" y="2121628"/>
                  </a:cubicBezTo>
                  <a:cubicBezTo>
                    <a:pt x="344433" y="2321256"/>
                    <a:pt x="331668" y="2420078"/>
                    <a:pt x="314735" y="2566128"/>
                  </a:cubicBezTo>
                  <a:cubicBezTo>
                    <a:pt x="297802" y="2712178"/>
                    <a:pt x="223718" y="2899503"/>
                    <a:pt x="194085" y="2997928"/>
                  </a:cubicBezTo>
                  <a:cubicBezTo>
                    <a:pt x="164452" y="3096353"/>
                    <a:pt x="149635" y="3122811"/>
                    <a:pt x="136935" y="3156678"/>
                  </a:cubicBezTo>
                  <a:cubicBezTo>
                    <a:pt x="121060" y="3201128"/>
                    <a:pt x="7938" y="3421428"/>
                    <a:pt x="0" y="3443918"/>
                  </a:cubicBezTo>
                </a:path>
              </a:pathLst>
            </a:custGeom>
            <a:noFill/>
            <a:ln w="63500">
              <a:solidFill>
                <a:srgbClr val="000000">
                  <a:alpha val="55000"/>
                </a:srgbClr>
              </a:solidFill>
            </a:ln>
          </p:spPr>
          <p:style>
            <a:lnRef idx="2">
              <a:schemeClr val="accent1">
                <a:shade val="50000"/>
              </a:schemeClr>
            </a:lnRef>
            <a:fillRef idx="1">
              <a:schemeClr val="accent1"/>
            </a:fillRef>
            <a:effectRef idx="0">
              <a:schemeClr val="accent1"/>
            </a:effectRef>
            <a:fontRef idx="minor"/>
          </p:style>
        </p:sp>
        <p:grpSp>
          <p:nvGrpSpPr>
            <p:cNvPr id="542" name="Группа 1"/>
            <p:cNvGrpSpPr/>
            <p:nvPr/>
          </p:nvGrpSpPr>
          <p:grpSpPr>
            <a:xfrm>
              <a:off x="8285760" y="3981600"/>
              <a:ext cx="416520" cy="507600"/>
              <a:chOff x="8285760" y="3981600"/>
              <a:chExt cx="416520" cy="507600"/>
            </a:xfrm>
          </p:grpSpPr>
          <p:sp>
            <p:nvSpPr>
              <p:cNvPr id="543" name="Овал 174"/>
              <p:cNvSpPr/>
              <p:nvPr/>
            </p:nvSpPr>
            <p:spPr>
              <a:xfrm>
                <a:off x="8411760" y="4016520"/>
                <a:ext cx="285480" cy="434880"/>
              </a:xfrm>
              <a:prstGeom prst="ellipse">
                <a:avLst/>
              </a:prstGeom>
              <a:solidFill>
                <a:schemeClr val="accent6">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544" name="Полилиния: фигура 175"/>
              <p:cNvSpPr/>
              <p:nvPr/>
            </p:nvSpPr>
            <p:spPr>
              <a:xfrm rot="5400000">
                <a:off x="8240040" y="4027320"/>
                <a:ext cx="239040" cy="147600"/>
              </a:xfrm>
              <a:custGeom>
                <a:avLst/>
                <a:gdLst/>
                <a:ahLst/>
                <a:rect l="l" t="t" r="r" b="b"/>
                <a:pathLst>
                  <a:path w="1339847" h="828176">
                    <a:moveTo>
                      <a:pt x="669720" y="0"/>
                    </a:moveTo>
                    <a:lnTo>
                      <a:pt x="669822" y="174"/>
                    </a:lnTo>
                    <a:lnTo>
                      <a:pt x="669924" y="0"/>
                    </a:lnTo>
                    <a:lnTo>
                      <a:pt x="791243" y="207044"/>
                    </a:lnTo>
                    <a:lnTo>
                      <a:pt x="791039" y="207044"/>
                    </a:lnTo>
                    <a:lnTo>
                      <a:pt x="773446" y="207044"/>
                    </a:lnTo>
                    <a:lnTo>
                      <a:pt x="773446" y="603334"/>
                    </a:lnTo>
                    <a:lnTo>
                      <a:pt x="1071638" y="603334"/>
                    </a:lnTo>
                    <a:lnTo>
                      <a:pt x="1071638" y="585537"/>
                    </a:lnTo>
                    <a:lnTo>
                      <a:pt x="1102011" y="603334"/>
                    </a:lnTo>
                    <a:lnTo>
                      <a:pt x="1132803" y="603334"/>
                    </a:lnTo>
                    <a:lnTo>
                      <a:pt x="1132803" y="585537"/>
                    </a:lnTo>
                    <a:lnTo>
                      <a:pt x="1339847" y="706856"/>
                    </a:lnTo>
                    <a:lnTo>
                      <a:pt x="1132803" y="828176"/>
                    </a:lnTo>
                    <a:lnTo>
                      <a:pt x="1132803" y="810378"/>
                    </a:lnTo>
                    <a:lnTo>
                      <a:pt x="1102012" y="810378"/>
                    </a:lnTo>
                    <a:lnTo>
                      <a:pt x="1071638" y="828176"/>
                    </a:lnTo>
                    <a:lnTo>
                      <a:pt x="1071638" y="810378"/>
                    </a:lnTo>
                    <a:lnTo>
                      <a:pt x="267801" y="810378"/>
                    </a:lnTo>
                    <a:lnTo>
                      <a:pt x="267801" y="828176"/>
                    </a:lnTo>
                    <a:lnTo>
                      <a:pt x="237427" y="810378"/>
                    </a:lnTo>
                    <a:lnTo>
                      <a:pt x="207044" y="810378"/>
                    </a:lnTo>
                    <a:lnTo>
                      <a:pt x="207044" y="828176"/>
                    </a:lnTo>
                    <a:lnTo>
                      <a:pt x="0" y="706856"/>
                    </a:lnTo>
                    <a:lnTo>
                      <a:pt x="207044" y="585537"/>
                    </a:lnTo>
                    <a:lnTo>
                      <a:pt x="207044" y="603334"/>
                    </a:lnTo>
                    <a:lnTo>
                      <a:pt x="237429" y="603334"/>
                    </a:lnTo>
                    <a:lnTo>
                      <a:pt x="267801" y="585537"/>
                    </a:lnTo>
                    <a:lnTo>
                      <a:pt x="267801" y="603334"/>
                    </a:lnTo>
                    <a:lnTo>
                      <a:pt x="566198" y="603334"/>
                    </a:lnTo>
                    <a:lnTo>
                      <a:pt x="566198" y="207044"/>
                    </a:lnTo>
                    <a:lnTo>
                      <a:pt x="548604" y="207044"/>
                    </a:lnTo>
                    <a:lnTo>
                      <a:pt x="548400" y="207044"/>
                    </a:lnTo>
                    <a:close/>
                  </a:path>
                </a:pathLst>
              </a:custGeom>
              <a:solidFill>
                <a:srgbClr val="a5a5a5"/>
              </a:solidFill>
              <a:ln>
                <a:solidFill>
                  <a:srgbClr val="000000"/>
                </a:solidFill>
              </a:ln>
            </p:spPr>
            <p:style>
              <a:lnRef idx="2">
                <a:schemeClr val="accent3">
                  <a:shade val="50000"/>
                </a:schemeClr>
              </a:lnRef>
              <a:fillRef idx="1">
                <a:schemeClr val="accent3"/>
              </a:fillRef>
              <a:effectRef idx="0">
                <a:schemeClr val="accent3"/>
              </a:effectRef>
              <a:fontRef idx="minor"/>
            </p:style>
          </p:sp>
          <p:sp>
            <p:nvSpPr>
              <p:cNvPr id="545" name="Полилиния: фигура 177"/>
              <p:cNvSpPr/>
              <p:nvPr/>
            </p:nvSpPr>
            <p:spPr>
              <a:xfrm rot="5400000">
                <a:off x="8251200" y="4295880"/>
                <a:ext cx="239040" cy="147600"/>
              </a:xfrm>
              <a:custGeom>
                <a:avLst/>
                <a:gdLst/>
                <a:ahLst/>
                <a:rect l="l" t="t" r="r" b="b"/>
                <a:pathLst>
                  <a:path w="1339847" h="828176">
                    <a:moveTo>
                      <a:pt x="669720" y="0"/>
                    </a:moveTo>
                    <a:lnTo>
                      <a:pt x="669822" y="174"/>
                    </a:lnTo>
                    <a:lnTo>
                      <a:pt x="669924" y="0"/>
                    </a:lnTo>
                    <a:lnTo>
                      <a:pt x="791243" y="207044"/>
                    </a:lnTo>
                    <a:lnTo>
                      <a:pt x="791039" y="207044"/>
                    </a:lnTo>
                    <a:lnTo>
                      <a:pt x="773446" y="207044"/>
                    </a:lnTo>
                    <a:lnTo>
                      <a:pt x="773446" y="603334"/>
                    </a:lnTo>
                    <a:lnTo>
                      <a:pt x="1071638" y="603334"/>
                    </a:lnTo>
                    <a:lnTo>
                      <a:pt x="1071638" y="585537"/>
                    </a:lnTo>
                    <a:lnTo>
                      <a:pt x="1102011" y="603334"/>
                    </a:lnTo>
                    <a:lnTo>
                      <a:pt x="1132803" y="603334"/>
                    </a:lnTo>
                    <a:lnTo>
                      <a:pt x="1132803" y="585537"/>
                    </a:lnTo>
                    <a:lnTo>
                      <a:pt x="1339847" y="706856"/>
                    </a:lnTo>
                    <a:lnTo>
                      <a:pt x="1132803" y="828176"/>
                    </a:lnTo>
                    <a:lnTo>
                      <a:pt x="1132803" y="810378"/>
                    </a:lnTo>
                    <a:lnTo>
                      <a:pt x="1102012" y="810378"/>
                    </a:lnTo>
                    <a:lnTo>
                      <a:pt x="1071638" y="828176"/>
                    </a:lnTo>
                    <a:lnTo>
                      <a:pt x="1071638" y="810378"/>
                    </a:lnTo>
                    <a:lnTo>
                      <a:pt x="267801" y="810378"/>
                    </a:lnTo>
                    <a:lnTo>
                      <a:pt x="267801" y="828176"/>
                    </a:lnTo>
                    <a:lnTo>
                      <a:pt x="237427" y="810378"/>
                    </a:lnTo>
                    <a:lnTo>
                      <a:pt x="207044" y="810378"/>
                    </a:lnTo>
                    <a:lnTo>
                      <a:pt x="207044" y="828176"/>
                    </a:lnTo>
                    <a:lnTo>
                      <a:pt x="0" y="706856"/>
                    </a:lnTo>
                    <a:lnTo>
                      <a:pt x="207044" y="585537"/>
                    </a:lnTo>
                    <a:lnTo>
                      <a:pt x="207044" y="603334"/>
                    </a:lnTo>
                    <a:lnTo>
                      <a:pt x="237429" y="603334"/>
                    </a:lnTo>
                    <a:lnTo>
                      <a:pt x="267801" y="585537"/>
                    </a:lnTo>
                    <a:lnTo>
                      <a:pt x="267801" y="603334"/>
                    </a:lnTo>
                    <a:lnTo>
                      <a:pt x="566198" y="603334"/>
                    </a:lnTo>
                    <a:lnTo>
                      <a:pt x="566198" y="207044"/>
                    </a:lnTo>
                    <a:lnTo>
                      <a:pt x="548604" y="207044"/>
                    </a:lnTo>
                    <a:lnTo>
                      <a:pt x="548400" y="207044"/>
                    </a:lnTo>
                    <a:close/>
                  </a:path>
                </a:pathLst>
              </a:custGeom>
              <a:solidFill>
                <a:srgbClr val="a5a5a5"/>
              </a:solidFill>
              <a:ln>
                <a:solidFill>
                  <a:srgbClr val="000000"/>
                </a:solidFill>
              </a:ln>
            </p:spPr>
            <p:style>
              <a:lnRef idx="2">
                <a:schemeClr val="accent3">
                  <a:shade val="50000"/>
                </a:schemeClr>
              </a:lnRef>
              <a:fillRef idx="1">
                <a:schemeClr val="accent3"/>
              </a:fillRef>
              <a:effectRef idx="0">
                <a:schemeClr val="accent3"/>
              </a:effectRef>
              <a:fontRef idx="minor"/>
            </p:style>
          </p:sp>
          <p:sp>
            <p:nvSpPr>
              <p:cNvPr id="546" name="Овал 179"/>
              <p:cNvSpPr/>
              <p:nvPr/>
            </p:nvSpPr>
            <p:spPr>
              <a:xfrm>
                <a:off x="8404920" y="4016520"/>
                <a:ext cx="297360" cy="422640"/>
              </a:xfrm>
              <a:prstGeom prst="ellipse">
                <a:avLst/>
              </a:prstGeom>
              <a:noFill/>
              <a:ln w="53975">
                <a:solidFill>
                  <a:srgbClr val="000000"/>
                </a:solidFill>
              </a:ln>
            </p:spPr>
            <p:style>
              <a:lnRef idx="2">
                <a:schemeClr val="accent1">
                  <a:shade val="50000"/>
                </a:schemeClr>
              </a:lnRef>
              <a:fillRef idx="1">
                <a:schemeClr val="accent1"/>
              </a:fillRef>
              <a:effectRef idx="0">
                <a:schemeClr val="accent1"/>
              </a:effectRef>
              <a:fontRef idx="minor"/>
            </p:style>
          </p:sp>
          <p:sp>
            <p:nvSpPr>
              <p:cNvPr id="547" name="Овал 180"/>
              <p:cNvSpPr/>
              <p:nvPr/>
            </p:nvSpPr>
            <p:spPr>
              <a:xfrm>
                <a:off x="8460720" y="4057200"/>
                <a:ext cx="180720" cy="195480"/>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548" name="Прямая со стрелкой 181"/>
              <p:cNvSpPr/>
              <p:nvPr/>
            </p:nvSpPr>
            <p:spPr>
              <a:xfrm>
                <a:off x="8553600" y="4149720"/>
                <a:ext cx="360" cy="203040"/>
              </a:xfrm>
              <a:custGeom>
                <a:avLst/>
                <a:gdLst/>
                <a:ahLst/>
                <a:rect l="l" t="t" r="r" b="b"/>
                <a:pathLst>
                  <a:path w="21600" h="21600">
                    <a:moveTo>
                      <a:pt x="0" y="0"/>
                    </a:moveTo>
                    <a:lnTo>
                      <a:pt x="21600" y="21600"/>
                    </a:lnTo>
                  </a:path>
                </a:pathLst>
              </a:custGeom>
              <a:noFill/>
              <a:ln w="28575">
                <a:solidFill>
                  <a:srgbClr val="ffff00"/>
                </a:solidFill>
                <a:headEnd len="sm" type="triangle" w="sm"/>
                <a:tailEnd len="sm" type="triangle" w="sm"/>
              </a:ln>
            </p:spPr>
            <p:style>
              <a:lnRef idx="1">
                <a:schemeClr val="accent1"/>
              </a:lnRef>
              <a:fillRef idx="0">
                <a:schemeClr val="accent1"/>
              </a:fillRef>
              <a:effectRef idx="0">
                <a:schemeClr val="accent1"/>
              </a:effectRef>
              <a:fontRef idx="minor"/>
            </p:style>
          </p:sp>
        </p:grpSp>
        <p:sp>
          <p:nvSpPr>
            <p:cNvPr id="549" name="TextBox 182"/>
            <p:cNvSpPr/>
            <p:nvPr/>
          </p:nvSpPr>
          <p:spPr>
            <a:xfrm>
              <a:off x="8766720" y="3710520"/>
              <a:ext cx="54900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rPr>
                <a:t>👁‍🗨 </a:t>
              </a:r>
              <a:endParaRPr b="0" lang="ru-RU" sz="1800" spc="-1" strike="noStrike">
                <a:latin typeface="Arial"/>
              </a:endParaRPr>
            </a:p>
          </p:txBody>
        </p:sp>
        <p:sp>
          <p:nvSpPr>
            <p:cNvPr id="550" name="TextBox 183"/>
            <p:cNvSpPr/>
            <p:nvPr/>
          </p:nvSpPr>
          <p:spPr>
            <a:xfrm>
              <a:off x="7511040" y="4057200"/>
              <a:ext cx="54900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rPr>
                <a:t>👁‍🗨 </a:t>
              </a:r>
              <a:endParaRPr b="0" lang="ru-RU" sz="1800" spc="-1" strike="noStrike">
                <a:latin typeface="Arial"/>
              </a:endParaRPr>
            </a:p>
          </p:txBody>
        </p:sp>
        <p:sp>
          <p:nvSpPr>
            <p:cNvPr id="551" name="Трапеция 3"/>
            <p:cNvSpPr/>
            <p:nvPr/>
          </p:nvSpPr>
          <p:spPr>
            <a:xfrm rot="2906400">
              <a:off x="6381360" y="4962600"/>
              <a:ext cx="432000" cy="709920"/>
            </a:xfrm>
            <a:custGeom>
              <a:avLst/>
              <a:gdLst/>
              <a:ahLst/>
              <a:rect l="l" t="t" r="r" b="b"/>
              <a:pathLst>
                <a:path w="432430" h="550887">
                  <a:moveTo>
                    <a:pt x="0" y="535356"/>
                  </a:moveTo>
                  <a:cubicBezTo>
                    <a:pt x="34986" y="387822"/>
                    <a:pt x="86964" y="180434"/>
                    <a:pt x="121950" y="32900"/>
                  </a:cubicBezTo>
                  <a:cubicBezTo>
                    <a:pt x="225497" y="39931"/>
                    <a:pt x="238366" y="31813"/>
                    <a:pt x="331958" y="0"/>
                  </a:cubicBezTo>
                  <a:lnTo>
                    <a:pt x="432430" y="452746"/>
                  </a:lnTo>
                  <a:cubicBezTo>
                    <a:pt x="322485" y="511331"/>
                    <a:pt x="117269" y="582954"/>
                    <a:pt x="0" y="535356"/>
                  </a:cubicBezTo>
                  <a:close/>
                </a:path>
              </a:pathLst>
            </a:custGeom>
            <a:solidFill>
              <a:srgbClr val="a5a5a5"/>
            </a:solidFill>
            <a:ln>
              <a:solidFill>
                <a:srgbClr val="000000">
                  <a:lumMod val="95000"/>
                  <a:lumOff val="5000"/>
                </a:srgbClr>
              </a:solidFill>
            </a:ln>
          </p:spPr>
          <p:style>
            <a:lnRef idx="2">
              <a:schemeClr val="accent3">
                <a:shade val="50000"/>
              </a:schemeClr>
            </a:lnRef>
            <a:fillRef idx="1">
              <a:schemeClr val="accent3"/>
            </a:fillRef>
            <a:effectRef idx="0">
              <a:schemeClr val="accent3"/>
            </a:effectRef>
            <a:fontRef idx="minor"/>
          </p:style>
        </p:sp>
        <p:sp>
          <p:nvSpPr>
            <p:cNvPr id="552" name="Трапеция 13"/>
            <p:cNvSpPr/>
            <p:nvPr/>
          </p:nvSpPr>
          <p:spPr>
            <a:xfrm flipV="1">
              <a:off x="6644160" y="1636200"/>
              <a:ext cx="2031120" cy="495000"/>
            </a:xfrm>
            <a:prstGeom prst="trapezoid">
              <a:avLst>
                <a:gd name="adj" fmla="val 155430"/>
              </a:avLst>
            </a:prstGeom>
            <a:gradFill rotWithShape="0">
              <a:gsLst>
                <a:gs pos="0">
                  <a:srgbClr val="f2f2f2"/>
                </a:gs>
                <a:gs pos="100000">
                  <a:srgbClr val="ffffff"/>
                </a:gs>
              </a:gsLst>
              <a:lin ang="5400000"/>
            </a:gradFill>
            <a:ln w="25400">
              <a:solidFill>
                <a:srgbClr val="000000"/>
              </a:solidFill>
              <a:round/>
            </a:ln>
          </p:spPr>
          <p:style>
            <a:lnRef idx="0"/>
            <a:fillRef idx="0"/>
            <a:effectRef idx="0"/>
            <a:fontRef idx="minor"/>
          </p:style>
        </p:sp>
        <p:sp>
          <p:nvSpPr>
            <p:cNvPr id="553" name="Трапеция 14"/>
            <p:cNvSpPr/>
            <p:nvPr/>
          </p:nvSpPr>
          <p:spPr>
            <a:xfrm>
              <a:off x="7004880" y="2332080"/>
              <a:ext cx="1330560" cy="69840"/>
            </a:xfrm>
            <a:prstGeom prst="trapezoid">
              <a:avLst>
                <a:gd name="adj" fmla="val 665788"/>
              </a:avLst>
            </a:prstGeom>
            <a:solidFill>
              <a:schemeClr val="tx1">
                <a:lumMod val="75000"/>
                <a:lumOff val="25000"/>
              </a:schemeClr>
            </a:solidFill>
            <a:ln w="25400">
              <a:solidFill>
                <a:srgbClr val="000000"/>
              </a:solidFill>
              <a:round/>
            </a:ln>
            <a:scene3d>
              <a:camera prst="orthographicFront"/>
              <a:lightRig dir="t" rig="threePt"/>
            </a:scene3d>
            <a:sp3d extrusionH="107950">
              <a:bevelT w="0"/>
              <a:bevelB w="177800" h="63500"/>
            </a:sp3d>
          </p:spPr>
          <p:style>
            <a:lnRef idx="0"/>
            <a:fillRef idx="0"/>
            <a:effectRef idx="0"/>
            <a:fontRef idx="minor"/>
          </p:style>
        </p:sp>
        <p:sp>
          <p:nvSpPr>
            <p:cNvPr id="554" name="Прямоугольник 15"/>
            <p:cNvSpPr/>
            <p:nvPr/>
          </p:nvSpPr>
          <p:spPr>
            <a:xfrm>
              <a:off x="7404480" y="2141280"/>
              <a:ext cx="498960" cy="194040"/>
            </a:xfrm>
            <a:prstGeom prst="rect">
              <a:avLst/>
            </a:prstGeom>
            <a:gradFill rotWithShape="0">
              <a:gsLst>
                <a:gs pos="0">
                  <a:srgbClr val="a8a8a8"/>
                </a:gs>
                <a:gs pos="100000">
                  <a:srgbClr val="c9c9c9"/>
                </a:gs>
              </a:gsLst>
              <a:lin ang="16200000"/>
            </a:gradFill>
            <a:ln w="25400">
              <a:solidFill>
                <a:srgbClr val="000000"/>
              </a:solidFill>
              <a:round/>
            </a:ln>
          </p:spPr>
          <p:style>
            <a:lnRef idx="0"/>
            <a:fillRef idx="0"/>
            <a:effectRef idx="0"/>
            <a:fontRef idx="minor"/>
          </p:style>
        </p:sp>
        <p:sp>
          <p:nvSpPr>
            <p:cNvPr id="555" name="Овал 22"/>
            <p:cNvSpPr/>
            <p:nvPr/>
          </p:nvSpPr>
          <p:spPr>
            <a:xfrm>
              <a:off x="7637400" y="2160360"/>
              <a:ext cx="83160" cy="45360"/>
            </a:xfrm>
            <a:prstGeom prst="ellipse">
              <a:avLst/>
            </a:prstGeom>
            <a:gradFill rotWithShape="0">
              <a:gsLst>
                <a:gs pos="0">
                  <a:srgbClr val="f6f8fc"/>
                </a:gs>
                <a:gs pos="100000">
                  <a:srgbClr val="404040"/>
                </a:gs>
              </a:gsLst>
              <a:lin ang="0"/>
            </a:gradFill>
            <a:ln w="3175">
              <a:solidFill>
                <a:srgbClr val="000000">
                  <a:lumMod val="95000"/>
                  <a:lumOff val="5000"/>
                </a:srgbClr>
              </a:solidFill>
            </a:ln>
          </p:spPr>
          <p:style>
            <a:lnRef idx="2">
              <a:schemeClr val="accent3">
                <a:shade val="50000"/>
              </a:schemeClr>
            </a:lnRef>
            <a:fillRef idx="1">
              <a:schemeClr val="accent3"/>
            </a:fillRef>
            <a:effectRef idx="0">
              <a:schemeClr val="accent3"/>
            </a:effectRef>
            <a:fontRef idx="minor"/>
          </p:style>
        </p:sp>
        <p:grpSp>
          <p:nvGrpSpPr>
            <p:cNvPr id="556" name="Группа 62"/>
            <p:cNvGrpSpPr/>
            <p:nvPr/>
          </p:nvGrpSpPr>
          <p:grpSpPr>
            <a:xfrm>
              <a:off x="7423200" y="2139480"/>
              <a:ext cx="461520" cy="154800"/>
              <a:chOff x="7423200" y="2139480"/>
              <a:chExt cx="461520" cy="154800"/>
            </a:xfrm>
          </p:grpSpPr>
          <p:sp>
            <p:nvSpPr>
              <p:cNvPr id="557" name="Прямоугольник 43"/>
              <p:cNvSpPr/>
              <p:nvPr/>
            </p:nvSpPr>
            <p:spPr>
              <a:xfrm>
                <a:off x="7423200" y="2139480"/>
                <a:ext cx="151200" cy="154800"/>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558" name="Прямоугольник 613"/>
              <p:cNvSpPr/>
              <p:nvPr/>
            </p:nvSpPr>
            <p:spPr>
              <a:xfrm>
                <a:off x="7733520" y="2139480"/>
                <a:ext cx="151200" cy="154800"/>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559" name="Прямая соединительная линия 61"/>
              <p:cNvSpPr/>
              <p:nvPr/>
            </p:nvSpPr>
            <p:spPr>
              <a:xfrm>
                <a:off x="7495200" y="2216880"/>
                <a:ext cx="310320" cy="0"/>
              </a:xfrm>
              <a:prstGeom prst="line">
                <a:avLst/>
              </a:prstGeom>
              <a:ln w="76200">
                <a:solidFill>
                  <a:srgbClr val="ff0000">
                    <a:alpha val="77000"/>
                  </a:srgbClr>
                </a:solidFill>
              </a:ln>
            </p:spPr>
            <p:style>
              <a:lnRef idx="1">
                <a:schemeClr val="accent1"/>
              </a:lnRef>
              <a:fillRef idx="0">
                <a:schemeClr val="accent1"/>
              </a:fillRef>
              <a:effectRef idx="0">
                <a:schemeClr val="accent1"/>
              </a:effectRef>
              <a:fontRef idx="minor"/>
            </p:style>
          </p:sp>
        </p:grpSp>
        <p:grpSp>
          <p:nvGrpSpPr>
            <p:cNvPr id="560" name="Группа 162"/>
            <p:cNvGrpSpPr/>
            <p:nvPr/>
          </p:nvGrpSpPr>
          <p:grpSpPr>
            <a:xfrm>
              <a:off x="7097760" y="4566600"/>
              <a:ext cx="1145520" cy="565200"/>
              <a:chOff x="7097760" y="4566600"/>
              <a:chExt cx="1145520" cy="565200"/>
            </a:xfrm>
          </p:grpSpPr>
          <p:sp>
            <p:nvSpPr>
              <p:cNvPr id="561" name="Полилиния: фигура 682"/>
              <p:cNvSpPr/>
              <p:nvPr/>
            </p:nvSpPr>
            <p:spPr>
              <a:xfrm>
                <a:off x="7097760" y="4567680"/>
                <a:ext cx="1141920" cy="564120"/>
              </a:xfrm>
              <a:custGeom>
                <a:avLst/>
                <a:gdLst/>
                <a:ahLst/>
                <a:rect l="l" t="t" r="r" b="b"/>
                <a:pathLst>
                  <a:path w="1792292" h="775600">
                    <a:moveTo>
                      <a:pt x="896146" y="0"/>
                    </a:moveTo>
                    <a:cubicBezTo>
                      <a:pt x="1391074" y="0"/>
                      <a:pt x="1792292" y="108815"/>
                      <a:pt x="1792292" y="243046"/>
                    </a:cubicBezTo>
                    <a:lnTo>
                      <a:pt x="1792292" y="532554"/>
                    </a:lnTo>
                    <a:cubicBezTo>
                      <a:pt x="1792292" y="666785"/>
                      <a:pt x="1391074" y="775600"/>
                      <a:pt x="896146" y="775600"/>
                    </a:cubicBezTo>
                    <a:cubicBezTo>
                      <a:pt x="401218" y="775600"/>
                      <a:pt x="0" y="666785"/>
                      <a:pt x="0" y="532554"/>
                    </a:cubicBezTo>
                    <a:lnTo>
                      <a:pt x="0" y="243046"/>
                    </a:lnTo>
                    <a:cubicBezTo>
                      <a:pt x="0" y="108815"/>
                      <a:pt x="401218" y="0"/>
                      <a:pt x="896146" y="0"/>
                    </a:cubicBezTo>
                    <a:close/>
                  </a:path>
                </a:pathLst>
              </a:custGeom>
              <a:gradFill rotWithShape="0">
                <a:gsLst>
                  <a:gs pos="0">
                    <a:srgbClr val="f6f8fc">
                      <a:alpha val="67058"/>
                    </a:srgbClr>
                  </a:gs>
                  <a:gs pos="100000">
                    <a:srgbClr val="ffff00">
                      <a:alpha val="67058"/>
                    </a:srgbClr>
                  </a:gs>
                </a:gsLst>
                <a:lin ang="0"/>
              </a:gra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562" name="Овал 161"/>
              <p:cNvSpPr/>
              <p:nvPr/>
            </p:nvSpPr>
            <p:spPr>
              <a:xfrm>
                <a:off x="7097760" y="4566600"/>
                <a:ext cx="1145520" cy="367200"/>
              </a:xfrm>
              <a:prstGeom prst="ellipse">
                <a:avLst/>
              </a:prstGeom>
              <a:gradFill rotWithShape="0">
                <a:gsLst>
                  <a:gs pos="29000">
                    <a:srgbClr val="ffc000"/>
                  </a:gs>
                  <a:gs pos="100000">
                    <a:srgbClr val="f6f8fc"/>
                  </a:gs>
                </a:gsLst>
                <a:lin ang="10800000"/>
              </a:gradFill>
              <a:ln w="6350">
                <a:solidFill>
                  <a:srgbClr val="000000"/>
                </a:solidFill>
              </a:ln>
            </p:spPr>
            <p:style>
              <a:lnRef idx="2">
                <a:schemeClr val="accent1">
                  <a:shade val="50000"/>
                </a:schemeClr>
              </a:lnRef>
              <a:fillRef idx="1">
                <a:schemeClr val="accent1"/>
              </a:fillRef>
              <a:effectRef idx="0">
                <a:schemeClr val="accent1"/>
              </a:effectRef>
              <a:fontRef idx="minor"/>
            </p:style>
          </p:sp>
        </p:grpSp>
        <p:grpSp>
          <p:nvGrpSpPr>
            <p:cNvPr id="563" name="Группа 487"/>
            <p:cNvGrpSpPr/>
            <p:nvPr/>
          </p:nvGrpSpPr>
          <p:grpSpPr>
            <a:xfrm>
              <a:off x="7317720" y="3643200"/>
              <a:ext cx="716040" cy="1185120"/>
              <a:chOff x="7317720" y="3643200"/>
              <a:chExt cx="716040" cy="1185120"/>
            </a:xfrm>
          </p:grpSpPr>
          <p:grpSp>
            <p:nvGrpSpPr>
              <p:cNvPr id="564" name="Группа 488"/>
              <p:cNvGrpSpPr/>
              <p:nvPr/>
            </p:nvGrpSpPr>
            <p:grpSpPr>
              <a:xfrm>
                <a:off x="7559280" y="4761360"/>
                <a:ext cx="195120" cy="52560"/>
                <a:chOff x="7559280" y="4761360"/>
                <a:chExt cx="195120" cy="52560"/>
              </a:xfrm>
            </p:grpSpPr>
            <p:grpSp>
              <p:nvGrpSpPr>
                <p:cNvPr id="565" name="Группа 599"/>
                <p:cNvGrpSpPr/>
                <p:nvPr/>
              </p:nvGrpSpPr>
              <p:grpSpPr>
                <a:xfrm>
                  <a:off x="7559280" y="4761360"/>
                  <a:ext cx="195120" cy="43920"/>
                  <a:chOff x="7559280" y="4761360"/>
                  <a:chExt cx="195120" cy="43920"/>
                </a:xfrm>
              </p:grpSpPr>
              <p:sp>
                <p:nvSpPr>
                  <p:cNvPr id="566" name="Круг: прозрачная заливка 601"/>
                  <p:cNvSpPr/>
                  <p:nvPr/>
                </p:nvSpPr>
                <p:spPr>
                  <a:xfrm rot="15083400">
                    <a:off x="7718400" y="4763160"/>
                    <a:ext cx="28080" cy="43560"/>
                  </a:xfrm>
                  <a:prstGeom prst="donut">
                    <a:avLst>
                      <a:gd name="adj" fmla="val 48263"/>
                    </a:avLst>
                  </a:prstGeom>
                  <a:solidFill>
                    <a:schemeClr val="accent6">
                      <a:lumMod val="75000"/>
                    </a:schemeClr>
                  </a:solidFill>
                  <a:ln>
                    <a:solidFill>
                      <a:srgbClr val="70ad47">
                        <a:lumMod val="75000"/>
                      </a:srgbClr>
                    </a:solidFill>
                  </a:ln>
                  <a:scene3d>
                    <a:camera prst="orthographicFront">
                      <a:rot lat="18056395" lon="1576198" rev="20483584"/>
                    </a:camera>
                    <a:lightRig dir="t" rig="threePt"/>
                  </a:scene3d>
                  <a:sp3d>
                    <a:bevelT w="0" h="228600"/>
                  </a:sp3d>
                </p:spPr>
                <p:style>
                  <a:lnRef idx="2">
                    <a:schemeClr val="accent1">
                      <a:shade val="50000"/>
                    </a:schemeClr>
                  </a:lnRef>
                  <a:fillRef idx="1">
                    <a:schemeClr val="accent1"/>
                  </a:fillRef>
                  <a:effectRef idx="0">
                    <a:schemeClr val="accent1"/>
                  </a:effectRef>
                  <a:fontRef idx="minor"/>
                </p:style>
              </p:sp>
              <p:sp>
                <p:nvSpPr>
                  <p:cNvPr id="567" name="Круг: прозрачная заливка 602"/>
                  <p:cNvSpPr/>
                  <p:nvPr/>
                </p:nvSpPr>
                <p:spPr>
                  <a:xfrm flipV="1" rot="5297400">
                    <a:off x="7570440" y="4763520"/>
                    <a:ext cx="27360" cy="44280"/>
                  </a:xfrm>
                  <a:prstGeom prst="donut">
                    <a:avLst>
                      <a:gd name="adj" fmla="val 48263"/>
                    </a:avLst>
                  </a:prstGeom>
                  <a:solidFill>
                    <a:schemeClr val="accent6">
                      <a:lumMod val="75000"/>
                    </a:schemeClr>
                  </a:solidFill>
                  <a:ln>
                    <a:solidFill>
                      <a:srgbClr val="70ad47">
                        <a:lumMod val="75000"/>
                      </a:srgbClr>
                    </a:solidFill>
                  </a:ln>
                  <a:scene3d>
                    <a:camera prst="orthographicFront">
                      <a:rot lat="18056395" lon="1576198" rev="20483584"/>
                    </a:camera>
                    <a:lightRig dir="t" rig="threePt"/>
                  </a:scene3d>
                  <a:sp3d>
                    <a:bevelT w="0" h="228600"/>
                  </a:sp3d>
                </p:spPr>
                <p:style>
                  <a:lnRef idx="2">
                    <a:schemeClr val="accent1">
                      <a:shade val="50000"/>
                    </a:schemeClr>
                  </a:lnRef>
                  <a:fillRef idx="1">
                    <a:schemeClr val="accent1"/>
                  </a:fillRef>
                  <a:effectRef idx="0">
                    <a:schemeClr val="accent1"/>
                  </a:effectRef>
                  <a:fontRef idx="minor"/>
                </p:style>
              </p:sp>
              <p:sp>
                <p:nvSpPr>
                  <p:cNvPr id="568" name="Овал 603"/>
                  <p:cNvSpPr/>
                  <p:nvPr/>
                </p:nvSpPr>
                <p:spPr>
                  <a:xfrm flipV="1">
                    <a:off x="7652520" y="4768920"/>
                    <a:ext cx="25920" cy="28080"/>
                  </a:xfrm>
                  <a:prstGeom prst="ellipse">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p:style>
              </p:sp>
            </p:grpSp>
            <p:sp>
              <p:nvSpPr>
                <p:cNvPr id="569" name="Овал 600"/>
                <p:cNvSpPr/>
                <p:nvPr/>
              </p:nvSpPr>
              <p:spPr>
                <a:xfrm>
                  <a:off x="7567920" y="4775040"/>
                  <a:ext cx="184320" cy="38880"/>
                </a:xfrm>
                <a:prstGeom prst="ellipse">
                  <a:avLst/>
                </a:prstGeom>
                <a:pattFill prst="openDmnd">
                  <a:fgClr>
                    <a:srgbClr val="385623"/>
                  </a:fgClr>
                  <a:bgClr>
                    <a:srgbClr val="ffffff"/>
                  </a:bgClr>
                </a:pattFill>
                <a:ln>
                  <a:solidFill>
                    <a:srgbClr val="70ad47">
                      <a:lumMod val="50000"/>
                    </a:srgbClr>
                  </a:solidFill>
                </a:ln>
              </p:spPr>
              <p:style>
                <a:lnRef idx="2">
                  <a:schemeClr val="accent1">
                    <a:shade val="50000"/>
                  </a:schemeClr>
                </a:lnRef>
                <a:fillRef idx="1">
                  <a:schemeClr val="accent1"/>
                </a:fillRef>
                <a:effectRef idx="0">
                  <a:schemeClr val="accent1"/>
                </a:effectRef>
                <a:fontRef idx="minor"/>
              </p:style>
            </p:sp>
          </p:grpSp>
          <p:grpSp>
            <p:nvGrpSpPr>
              <p:cNvPr id="570" name="Группа 489"/>
              <p:cNvGrpSpPr/>
              <p:nvPr/>
            </p:nvGrpSpPr>
            <p:grpSpPr>
              <a:xfrm>
                <a:off x="7374600" y="4685760"/>
                <a:ext cx="612000" cy="133200"/>
                <a:chOff x="7374600" y="4685760"/>
                <a:chExt cx="612000" cy="133200"/>
              </a:xfrm>
            </p:grpSpPr>
            <p:sp>
              <p:nvSpPr>
                <p:cNvPr id="571" name="Овал 596"/>
                <p:cNvSpPr/>
                <p:nvPr/>
              </p:nvSpPr>
              <p:spPr>
                <a:xfrm>
                  <a:off x="7374600" y="4685760"/>
                  <a:ext cx="612000" cy="13140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572" name="Овал 597"/>
                <p:cNvSpPr/>
                <p:nvPr/>
              </p:nvSpPr>
              <p:spPr>
                <a:xfrm>
                  <a:off x="7374600" y="4687560"/>
                  <a:ext cx="612000" cy="13140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573" name="Овал 598"/>
                <p:cNvSpPr/>
                <p:nvPr/>
              </p:nvSpPr>
              <p:spPr>
                <a:xfrm>
                  <a:off x="7398720" y="4689720"/>
                  <a:ext cx="563400" cy="106200"/>
                </a:xfrm>
                <a:prstGeom prst="ellipse">
                  <a:avLst/>
                </a:prstGeom>
                <a:solidFill>
                  <a:schemeClr val="accent3">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p:style>
            </p:sp>
          </p:grpSp>
          <p:sp>
            <p:nvSpPr>
              <p:cNvPr id="574" name="Цилиндр 490"/>
              <p:cNvSpPr/>
              <p:nvPr/>
            </p:nvSpPr>
            <p:spPr>
              <a:xfrm>
                <a:off x="7676640" y="4216320"/>
                <a:ext cx="26640" cy="54756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grpSp>
            <p:nvGrpSpPr>
              <p:cNvPr id="575" name="Группа 491"/>
              <p:cNvGrpSpPr/>
              <p:nvPr/>
            </p:nvGrpSpPr>
            <p:grpSpPr>
              <a:xfrm>
                <a:off x="7464600" y="4227120"/>
                <a:ext cx="55080" cy="482400"/>
                <a:chOff x="7464600" y="4227120"/>
                <a:chExt cx="55080" cy="482400"/>
              </a:xfrm>
            </p:grpSpPr>
            <p:sp>
              <p:nvSpPr>
                <p:cNvPr id="576" name="Прямоугольник: скругленные углы 594"/>
                <p:cNvSpPr/>
                <p:nvPr/>
              </p:nvSpPr>
              <p:spPr>
                <a:xfrm>
                  <a:off x="7464600" y="4242600"/>
                  <a:ext cx="53280" cy="466920"/>
                </a:xfrm>
                <a:prstGeom prst="roundRect">
                  <a:avLst>
                    <a:gd name="adj" fmla="val 16667"/>
                  </a:avLst>
                </a:prstGeom>
                <a:gradFill rotWithShape="0">
                  <a:gsLst>
                    <a:gs pos="14000">
                      <a:srgbClr val="ffffff"/>
                    </a:gs>
                    <a:gs pos="100000">
                      <a:srgbClr val="535353"/>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577" name="Прямоугольник: скругленные углы 595"/>
                <p:cNvSpPr/>
                <p:nvPr/>
              </p:nvSpPr>
              <p:spPr>
                <a:xfrm>
                  <a:off x="7464600" y="4227120"/>
                  <a:ext cx="55080" cy="74880"/>
                </a:xfrm>
                <a:prstGeom prst="roundRect">
                  <a:avLst>
                    <a:gd name="adj" fmla="val 16667"/>
                  </a:avLst>
                </a:prstGeom>
                <a:gradFill rotWithShape="0">
                  <a:gsLst>
                    <a:gs pos="0">
                      <a:srgbClr val="ffffff"/>
                    </a:gs>
                    <a:gs pos="100000">
                      <a:srgbClr val="000000"/>
                    </a:gs>
                  </a:gsLst>
                  <a:lin ang="0"/>
                </a:gradFill>
                <a:ln w="3175">
                  <a:noFill/>
                </a:ln>
              </p:spPr>
              <p:style>
                <a:lnRef idx="2">
                  <a:schemeClr val="accent1">
                    <a:shade val="50000"/>
                  </a:schemeClr>
                </a:lnRef>
                <a:fillRef idx="1">
                  <a:schemeClr val="accent1"/>
                </a:fillRef>
                <a:effectRef idx="0">
                  <a:schemeClr val="accent1"/>
                </a:effectRef>
                <a:fontRef idx="minor"/>
              </p:style>
            </p:sp>
          </p:grpSp>
          <p:grpSp>
            <p:nvGrpSpPr>
              <p:cNvPr id="578" name="Группа 492"/>
              <p:cNvGrpSpPr/>
              <p:nvPr/>
            </p:nvGrpSpPr>
            <p:grpSpPr>
              <a:xfrm>
                <a:off x="7596000" y="4241880"/>
                <a:ext cx="55080" cy="487080"/>
                <a:chOff x="7596000" y="4241880"/>
                <a:chExt cx="55080" cy="487080"/>
              </a:xfrm>
            </p:grpSpPr>
            <p:sp>
              <p:nvSpPr>
                <p:cNvPr id="579" name="Прямоугольник: скругленные углы 592"/>
                <p:cNvSpPr/>
                <p:nvPr/>
              </p:nvSpPr>
              <p:spPr>
                <a:xfrm>
                  <a:off x="7596000" y="4262040"/>
                  <a:ext cx="53280" cy="466920"/>
                </a:xfrm>
                <a:prstGeom prst="roundRect">
                  <a:avLst>
                    <a:gd name="adj" fmla="val 16667"/>
                  </a:avLst>
                </a:prstGeom>
                <a:gradFill rotWithShape="0">
                  <a:gsLst>
                    <a:gs pos="14000">
                      <a:srgbClr val="ffffff"/>
                    </a:gs>
                    <a:gs pos="100000">
                      <a:srgbClr val="535353"/>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580" name="Прямоугольник: скругленные углы 593"/>
                <p:cNvSpPr/>
                <p:nvPr/>
              </p:nvSpPr>
              <p:spPr>
                <a:xfrm>
                  <a:off x="7596000" y="4241880"/>
                  <a:ext cx="55080" cy="79560"/>
                </a:xfrm>
                <a:prstGeom prst="roundRect">
                  <a:avLst>
                    <a:gd name="adj" fmla="val 16667"/>
                  </a:avLst>
                </a:prstGeom>
                <a:gradFill rotWithShape="0">
                  <a:gsLst>
                    <a:gs pos="0">
                      <a:srgbClr val="ffffff"/>
                    </a:gs>
                    <a:gs pos="100000">
                      <a:srgbClr val="000000"/>
                    </a:gs>
                  </a:gsLst>
                  <a:lin ang="0"/>
                </a:gradFill>
                <a:ln w="3175">
                  <a:noFill/>
                </a:ln>
              </p:spPr>
              <p:style>
                <a:lnRef idx="2">
                  <a:schemeClr val="accent1">
                    <a:shade val="50000"/>
                  </a:schemeClr>
                </a:lnRef>
                <a:fillRef idx="1">
                  <a:schemeClr val="accent1"/>
                </a:fillRef>
                <a:effectRef idx="0">
                  <a:schemeClr val="accent1"/>
                </a:effectRef>
                <a:fontRef idx="minor"/>
              </p:style>
            </p:sp>
          </p:grpSp>
          <p:grpSp>
            <p:nvGrpSpPr>
              <p:cNvPr id="581" name="Группа 493"/>
              <p:cNvGrpSpPr/>
              <p:nvPr/>
            </p:nvGrpSpPr>
            <p:grpSpPr>
              <a:xfrm>
                <a:off x="7743240" y="4236480"/>
                <a:ext cx="55080" cy="435600"/>
                <a:chOff x="7743240" y="4236480"/>
                <a:chExt cx="55080" cy="435600"/>
              </a:xfrm>
            </p:grpSpPr>
            <p:sp>
              <p:nvSpPr>
                <p:cNvPr id="582" name="Прямоугольник: скругленные углы 590"/>
                <p:cNvSpPr/>
                <p:nvPr/>
              </p:nvSpPr>
              <p:spPr>
                <a:xfrm>
                  <a:off x="7743240" y="4240080"/>
                  <a:ext cx="53280" cy="432000"/>
                </a:xfrm>
                <a:prstGeom prst="roundRect">
                  <a:avLst>
                    <a:gd name="adj" fmla="val 16667"/>
                  </a:avLst>
                </a:prstGeom>
                <a:gradFill rotWithShape="0">
                  <a:gsLst>
                    <a:gs pos="14000">
                      <a:srgbClr val="ffffff"/>
                    </a:gs>
                    <a:gs pos="100000">
                      <a:srgbClr val="535353"/>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583" name="Прямоугольник: скругленные углы 591"/>
                <p:cNvSpPr/>
                <p:nvPr/>
              </p:nvSpPr>
              <p:spPr>
                <a:xfrm>
                  <a:off x="7743240" y="4236480"/>
                  <a:ext cx="55080" cy="28080"/>
                </a:xfrm>
                <a:prstGeom prst="roundRect">
                  <a:avLst>
                    <a:gd name="adj" fmla="val 16667"/>
                  </a:avLst>
                </a:prstGeom>
                <a:gradFill rotWithShape="0">
                  <a:gsLst>
                    <a:gs pos="0">
                      <a:srgbClr val="ffffff"/>
                    </a:gs>
                    <a:gs pos="100000">
                      <a:srgbClr val="000000"/>
                    </a:gs>
                  </a:gsLst>
                  <a:lin ang="0"/>
                </a:gradFill>
                <a:ln w="3175">
                  <a:noFill/>
                </a:ln>
              </p:spPr>
              <p:style>
                <a:lnRef idx="2">
                  <a:schemeClr val="accent1">
                    <a:shade val="50000"/>
                  </a:schemeClr>
                </a:lnRef>
                <a:fillRef idx="1">
                  <a:schemeClr val="accent1"/>
                </a:fillRef>
                <a:effectRef idx="0">
                  <a:schemeClr val="accent1"/>
                </a:effectRef>
                <a:fontRef idx="minor"/>
              </p:style>
            </p:sp>
          </p:grpSp>
          <p:sp>
            <p:nvSpPr>
              <p:cNvPr id="584" name="Полилиния: фигура 105"/>
              <p:cNvSpPr/>
              <p:nvPr/>
            </p:nvSpPr>
            <p:spPr>
              <a:xfrm>
                <a:off x="7387560" y="4462920"/>
                <a:ext cx="581400" cy="164160"/>
              </a:xfrm>
              <a:custGeom>
                <a:avLst/>
                <a:gdLst/>
                <a:ahLst/>
                <a:rect l="l" t="t" r="r" b="b"/>
                <a:pathLst>
                  <a:path w="254000" h="157167">
                    <a:moveTo>
                      <a:pt x="127000" y="0"/>
                    </a:moveTo>
                    <a:cubicBezTo>
                      <a:pt x="197130" y="0"/>
                      <a:pt x="254000" y="26320"/>
                      <a:pt x="254000" y="58814"/>
                    </a:cubicBezTo>
                    <a:lnTo>
                      <a:pt x="254000" y="98353"/>
                    </a:lnTo>
                    <a:cubicBezTo>
                      <a:pt x="254000" y="130847"/>
                      <a:pt x="197130" y="157167"/>
                      <a:pt x="127000" y="157167"/>
                    </a:cubicBezTo>
                    <a:cubicBezTo>
                      <a:pt x="56871" y="157167"/>
                      <a:pt x="0" y="130847"/>
                      <a:pt x="0" y="98353"/>
                    </a:cubicBezTo>
                    <a:lnTo>
                      <a:pt x="0" y="58814"/>
                    </a:lnTo>
                    <a:cubicBezTo>
                      <a:pt x="0" y="26320"/>
                      <a:pt x="56871" y="0"/>
                      <a:pt x="127000" y="0"/>
                    </a:cubicBezTo>
                    <a:close/>
                  </a:path>
                </a:pathLst>
              </a:custGeom>
              <a:solidFill>
                <a:schemeClr val="accent2">
                  <a:lumMod val="50000"/>
                  <a:alpha val="21000"/>
                </a:schemeClr>
              </a:solidFill>
              <a:ln w="0">
                <a:solidFill>
                  <a:srgbClr val="2f528f">
                    <a:alpha val="39000"/>
                  </a:srgbClr>
                </a:solidFill>
              </a:ln>
            </p:spPr>
            <p:style>
              <a:lnRef idx="0"/>
              <a:fillRef idx="0"/>
              <a:effectRef idx="0"/>
              <a:fontRef idx="minor"/>
            </p:style>
          </p:sp>
          <p:sp>
            <p:nvSpPr>
              <p:cNvPr id="585" name="Полилиния: фигура 112"/>
              <p:cNvSpPr/>
              <p:nvPr/>
            </p:nvSpPr>
            <p:spPr>
              <a:xfrm>
                <a:off x="7388280" y="4463280"/>
                <a:ext cx="569160" cy="343800"/>
              </a:xfrm>
              <a:custGeom>
                <a:avLst/>
                <a:gdLst/>
                <a:ahLst/>
                <a:rect l="l" t="t" r="r" b="b"/>
                <a:pathLst>
                  <a:path w="254000" h="157167">
                    <a:moveTo>
                      <a:pt x="127000" y="0"/>
                    </a:moveTo>
                    <a:cubicBezTo>
                      <a:pt x="197130" y="0"/>
                      <a:pt x="254000" y="26320"/>
                      <a:pt x="254000" y="58814"/>
                    </a:cubicBezTo>
                    <a:lnTo>
                      <a:pt x="254000" y="98353"/>
                    </a:lnTo>
                    <a:cubicBezTo>
                      <a:pt x="254000" y="130847"/>
                      <a:pt x="197130" y="157167"/>
                      <a:pt x="127000" y="157167"/>
                    </a:cubicBezTo>
                    <a:cubicBezTo>
                      <a:pt x="56871" y="157167"/>
                      <a:pt x="0" y="130847"/>
                      <a:pt x="0" y="98353"/>
                    </a:cubicBezTo>
                    <a:lnTo>
                      <a:pt x="0" y="58814"/>
                    </a:lnTo>
                    <a:cubicBezTo>
                      <a:pt x="0" y="26320"/>
                      <a:pt x="56871" y="0"/>
                      <a:pt x="127000" y="0"/>
                    </a:cubicBezTo>
                    <a:close/>
                  </a:path>
                </a:pathLst>
              </a:custGeom>
              <a:solidFill>
                <a:schemeClr val="accent2">
                  <a:lumMod val="50000"/>
                  <a:alpha val="21000"/>
                </a:schemeClr>
              </a:solidFill>
              <a:ln w="0">
                <a:solidFill>
                  <a:srgbClr val="2f528f">
                    <a:alpha val="39000"/>
                  </a:srgbClr>
                </a:solidFill>
              </a:ln>
            </p:spPr>
            <p:style>
              <a:lnRef idx="0"/>
              <a:fillRef idx="0"/>
              <a:effectRef idx="0"/>
              <a:fontRef idx="minor"/>
            </p:style>
          </p:sp>
          <p:sp>
            <p:nvSpPr>
              <p:cNvPr id="586" name="Овал 114"/>
              <p:cNvSpPr/>
              <p:nvPr/>
            </p:nvSpPr>
            <p:spPr>
              <a:xfrm>
                <a:off x="7382520" y="4663440"/>
                <a:ext cx="579960" cy="154080"/>
              </a:xfrm>
              <a:prstGeom prst="ellipse">
                <a:avLst/>
              </a:prstGeom>
              <a:solidFill>
                <a:schemeClr val="accent2">
                  <a:lumMod val="50000"/>
                  <a:alpha val="21000"/>
                </a:schemeClr>
              </a:solidFill>
              <a:ln w="0">
                <a:solidFill>
                  <a:srgbClr val="2f528f">
                    <a:alpha val="39000"/>
                  </a:srgbClr>
                </a:solidFill>
              </a:ln>
            </p:spPr>
            <p:style>
              <a:lnRef idx="0"/>
              <a:fillRef idx="0"/>
              <a:effectRef idx="0"/>
              <a:fontRef idx="minor"/>
            </p:style>
          </p:sp>
          <p:sp>
            <p:nvSpPr>
              <p:cNvPr id="587" name="Полилиния: фигура 117"/>
              <p:cNvSpPr/>
              <p:nvPr/>
            </p:nvSpPr>
            <p:spPr>
              <a:xfrm>
                <a:off x="7387200" y="4554720"/>
                <a:ext cx="570240" cy="176760"/>
              </a:xfrm>
              <a:custGeom>
                <a:avLst/>
                <a:gdLst/>
                <a:ahLst/>
                <a:rect l="l" t="t" r="r" b="b"/>
                <a:pathLst>
                  <a:path w="254000" h="157167">
                    <a:moveTo>
                      <a:pt x="127000" y="0"/>
                    </a:moveTo>
                    <a:cubicBezTo>
                      <a:pt x="197130" y="0"/>
                      <a:pt x="254000" y="26320"/>
                      <a:pt x="254000" y="58814"/>
                    </a:cubicBezTo>
                    <a:lnTo>
                      <a:pt x="254000" y="98353"/>
                    </a:lnTo>
                    <a:cubicBezTo>
                      <a:pt x="254000" y="130847"/>
                      <a:pt x="197130" y="157167"/>
                      <a:pt x="127000" y="157167"/>
                    </a:cubicBezTo>
                    <a:cubicBezTo>
                      <a:pt x="56871" y="157167"/>
                      <a:pt x="0" y="130847"/>
                      <a:pt x="0" y="98353"/>
                    </a:cubicBezTo>
                    <a:lnTo>
                      <a:pt x="0" y="58814"/>
                    </a:lnTo>
                    <a:cubicBezTo>
                      <a:pt x="0" y="26320"/>
                      <a:pt x="56871" y="0"/>
                      <a:pt x="127000" y="0"/>
                    </a:cubicBezTo>
                    <a:close/>
                  </a:path>
                </a:pathLst>
              </a:custGeom>
              <a:solidFill>
                <a:schemeClr val="accent2">
                  <a:lumMod val="50000"/>
                  <a:alpha val="21000"/>
                </a:schemeClr>
              </a:solidFill>
              <a:ln w="0">
                <a:solidFill>
                  <a:srgbClr val="2f528f">
                    <a:alpha val="39000"/>
                  </a:srgbClr>
                </a:solidFill>
              </a:ln>
            </p:spPr>
            <p:style>
              <a:lnRef idx="0"/>
              <a:fillRef idx="0"/>
              <a:effectRef idx="0"/>
              <a:fontRef idx="minor"/>
            </p:style>
          </p:sp>
          <p:sp>
            <p:nvSpPr>
              <p:cNvPr id="588" name="Дуга 149"/>
              <p:cNvSpPr/>
              <p:nvPr/>
            </p:nvSpPr>
            <p:spPr>
              <a:xfrm>
                <a:off x="7388280" y="4470840"/>
                <a:ext cx="592920" cy="143280"/>
              </a:xfrm>
              <a:custGeom>
                <a:avLst/>
                <a:gdLst/>
                <a:ahLst/>
                <a:rect l="l" t="t" r="r" b="b"/>
                <a:pathLst>
                  <a:path w="490133" h="178774">
                    <a:moveTo>
                      <a:pt x="199328" y="177203"/>
                    </a:moveTo>
                    <a:cubicBezTo>
                      <a:pt x="11156" y="164164"/>
                      <a:pt x="-65112" y="80963"/>
                      <a:pt x="63717" y="29264"/>
                    </a:cubicBezTo>
                    <a:cubicBezTo>
                      <a:pt x="113550" y="9266"/>
                      <a:pt x="185511" y="-1435"/>
                      <a:pt x="259473" y="154"/>
                    </a:cubicBezTo>
                    <a:cubicBezTo>
                      <a:pt x="389000" y="2936"/>
                      <a:pt x="490134" y="42060"/>
                      <a:pt x="490134" y="89386"/>
                    </a:cubicBezTo>
                    <a:lnTo>
                      <a:pt x="245067" y="89387"/>
                    </a:lnTo>
                    <a:lnTo>
                      <a:pt x="199328" y="177203"/>
                    </a:lnTo>
                    <a:close/>
                    <a:moveTo>
                      <a:pt x="199328" y="177203"/>
                    </a:moveTo>
                    <a:cubicBezTo>
                      <a:pt x="11156" y="164164"/>
                      <a:pt x="-65112" y="80963"/>
                      <a:pt x="63717" y="29264"/>
                    </a:cubicBezTo>
                    <a:cubicBezTo>
                      <a:pt x="113550" y="9266"/>
                      <a:pt x="185511" y="-1435"/>
                      <a:pt x="259473" y="154"/>
                    </a:cubicBezTo>
                    <a:cubicBezTo>
                      <a:pt x="389000" y="2936"/>
                      <a:pt x="490134" y="42060"/>
                      <a:pt x="490134" y="89386"/>
                    </a:cubicBezTo>
                  </a:path>
                </a:pathLst>
              </a:custGeom>
              <a:solidFill>
                <a:schemeClr val="accent2">
                  <a:lumMod val="50000"/>
                  <a:alpha val="21000"/>
                </a:schemeClr>
              </a:solidFill>
              <a:ln w="6350">
                <a:solidFill>
                  <a:srgbClr val="4472c4"/>
                </a:solidFill>
                <a:miter/>
              </a:ln>
            </p:spPr>
            <p:style>
              <a:lnRef idx="0"/>
              <a:fillRef idx="0"/>
              <a:effectRef idx="0"/>
              <a:fontRef idx="minor"/>
            </p:style>
          </p:sp>
          <p:sp>
            <p:nvSpPr>
              <p:cNvPr id="589" name="Дуга 150"/>
              <p:cNvSpPr/>
              <p:nvPr/>
            </p:nvSpPr>
            <p:spPr>
              <a:xfrm flipV="1">
                <a:off x="7499520" y="4462920"/>
                <a:ext cx="481680" cy="143280"/>
              </a:xfrm>
              <a:custGeom>
                <a:avLst/>
                <a:gdLst/>
                <a:ahLst/>
                <a:rect l="l" t="t" r="r" b="b"/>
                <a:pathLst>
                  <a:path w="398371" h="178774">
                    <a:moveTo>
                      <a:pt x="37812" y="36988"/>
                    </a:moveTo>
                    <a:cubicBezTo>
                      <a:pt x="78202" y="11938"/>
                      <a:pt x="144571" y="-1966"/>
                      <a:pt x="213299" y="224"/>
                    </a:cubicBezTo>
                    <a:cubicBezTo>
                      <a:pt x="317567" y="3548"/>
                      <a:pt x="398372" y="42477"/>
                      <a:pt x="398372" y="89386"/>
                    </a:cubicBezTo>
                    <a:lnTo>
                      <a:pt x="199186" y="89387"/>
                    </a:lnTo>
                    <a:lnTo>
                      <a:pt x="37812" y="36988"/>
                    </a:lnTo>
                    <a:close/>
                    <a:moveTo>
                      <a:pt x="37812" y="36988"/>
                    </a:moveTo>
                    <a:cubicBezTo>
                      <a:pt x="78202" y="11938"/>
                      <a:pt x="144571" y="-1966"/>
                      <a:pt x="213299" y="224"/>
                    </a:cubicBezTo>
                    <a:cubicBezTo>
                      <a:pt x="317567" y="3548"/>
                      <a:pt x="398372" y="42477"/>
                      <a:pt x="398372" y="89386"/>
                    </a:cubicBezTo>
                  </a:path>
                </a:pathLst>
              </a:custGeom>
              <a:solidFill>
                <a:schemeClr val="accent2">
                  <a:lumMod val="50000"/>
                  <a:alpha val="21000"/>
                </a:schemeClr>
              </a:solidFill>
              <a:ln w="6350">
                <a:solidFill>
                  <a:srgbClr val="4472c4"/>
                </a:solidFill>
                <a:miter/>
              </a:ln>
            </p:spPr>
            <p:style>
              <a:lnRef idx="0"/>
              <a:fillRef idx="0"/>
              <a:effectRef idx="0"/>
              <a:fontRef idx="minor"/>
            </p:style>
          </p:sp>
          <p:sp>
            <p:nvSpPr>
              <p:cNvPr id="590" name="Дуга 139"/>
              <p:cNvSpPr/>
              <p:nvPr/>
            </p:nvSpPr>
            <p:spPr>
              <a:xfrm>
                <a:off x="7459920" y="4582080"/>
                <a:ext cx="450000" cy="111240"/>
              </a:xfrm>
              <a:custGeom>
                <a:avLst/>
                <a:gdLst/>
                <a:ahLst/>
                <a:rect l="l" t="t" r="r" b="b"/>
                <a:pathLst>
                  <a:path w="490133" h="178774">
                    <a:moveTo>
                      <a:pt x="136419" y="169509"/>
                    </a:moveTo>
                    <a:cubicBezTo>
                      <a:pt x="-44464" y="136877"/>
                      <a:pt x="-45747" y="42950"/>
                      <a:pt x="134236" y="9663"/>
                    </a:cubicBezTo>
                    <a:cubicBezTo>
                      <a:pt x="177261" y="1706"/>
                      <a:pt x="225769" y="-1443"/>
                      <a:pt x="273679" y="611"/>
                    </a:cubicBezTo>
                    <a:cubicBezTo>
                      <a:pt x="397107" y="5903"/>
                      <a:pt x="490133" y="44057"/>
                      <a:pt x="490133" y="89387"/>
                    </a:cubicBezTo>
                    <a:lnTo>
                      <a:pt x="245067" y="89387"/>
                    </a:lnTo>
                    <a:lnTo>
                      <a:pt x="136419" y="169509"/>
                    </a:lnTo>
                    <a:close/>
                    <a:moveTo>
                      <a:pt x="136419" y="169509"/>
                    </a:moveTo>
                    <a:cubicBezTo>
                      <a:pt x="-44464" y="136877"/>
                      <a:pt x="-45747" y="42950"/>
                      <a:pt x="134236" y="9663"/>
                    </a:cubicBezTo>
                    <a:cubicBezTo>
                      <a:pt x="177261" y="1706"/>
                      <a:pt x="225769" y="-1443"/>
                      <a:pt x="273679" y="611"/>
                    </a:cubicBezTo>
                    <a:cubicBezTo>
                      <a:pt x="397107" y="5903"/>
                      <a:pt x="490133" y="44057"/>
                      <a:pt x="490133" y="89387"/>
                    </a:cubicBezTo>
                  </a:path>
                </a:pathLst>
              </a:custGeom>
              <a:solidFill>
                <a:schemeClr val="accent2">
                  <a:lumMod val="50000"/>
                  <a:alpha val="21000"/>
                </a:schemeClr>
              </a:solidFill>
              <a:ln w="6350">
                <a:solidFill>
                  <a:srgbClr val="4472c4"/>
                </a:solidFill>
                <a:miter/>
              </a:ln>
            </p:spPr>
            <p:style>
              <a:lnRef idx="0"/>
              <a:fillRef idx="0"/>
              <a:effectRef idx="0"/>
              <a:fontRef idx="minor"/>
            </p:style>
          </p:sp>
          <p:sp>
            <p:nvSpPr>
              <p:cNvPr id="591" name="Дуга 140"/>
              <p:cNvSpPr/>
              <p:nvPr/>
            </p:nvSpPr>
            <p:spPr>
              <a:xfrm flipV="1">
                <a:off x="7544160" y="4581360"/>
                <a:ext cx="365760" cy="111240"/>
              </a:xfrm>
              <a:custGeom>
                <a:avLst/>
                <a:gdLst/>
                <a:ahLst/>
                <a:rect l="l" t="t" r="r" b="b"/>
                <a:pathLst>
                  <a:path w="398371" h="178774">
                    <a:moveTo>
                      <a:pt x="199185" y="0"/>
                    </a:moveTo>
                    <a:cubicBezTo>
                      <a:pt x="309192" y="0"/>
                      <a:pt x="398371" y="40020"/>
                      <a:pt x="398371" y="89387"/>
                    </a:cubicBezTo>
                    <a:lnTo>
                      <a:pt x="199186" y="89387"/>
                    </a:lnTo>
                    <a:cubicBezTo>
                      <a:pt x="199186" y="59591"/>
                      <a:pt x="199185" y="29796"/>
                      <a:pt x="199185" y="0"/>
                    </a:cubicBezTo>
                    <a:close/>
                    <a:moveTo>
                      <a:pt x="199185" y="0"/>
                    </a:moveTo>
                    <a:cubicBezTo>
                      <a:pt x="309192" y="0"/>
                      <a:pt x="398371" y="40020"/>
                      <a:pt x="398371" y="89387"/>
                    </a:cubicBezTo>
                  </a:path>
                </a:pathLst>
              </a:custGeom>
              <a:solidFill>
                <a:schemeClr val="accent2">
                  <a:lumMod val="50000"/>
                  <a:alpha val="21000"/>
                </a:schemeClr>
              </a:solidFill>
              <a:ln w="6350">
                <a:solidFill>
                  <a:srgbClr val="4472c4"/>
                </a:solidFill>
                <a:miter/>
              </a:ln>
            </p:spPr>
            <p:style>
              <a:lnRef idx="0"/>
              <a:fillRef idx="0"/>
              <a:effectRef idx="0"/>
              <a:fontRef idx="minor"/>
            </p:style>
          </p:sp>
          <p:sp>
            <p:nvSpPr>
              <p:cNvPr id="592" name="Дуга 137"/>
              <p:cNvSpPr/>
              <p:nvPr/>
            </p:nvSpPr>
            <p:spPr>
              <a:xfrm>
                <a:off x="7542360" y="4685760"/>
                <a:ext cx="285120" cy="78120"/>
              </a:xfrm>
              <a:custGeom>
                <a:avLst/>
                <a:gdLst/>
                <a:ahLst/>
                <a:rect l="l" t="t" r="r" b="b"/>
                <a:pathLst>
                  <a:path w="490133" h="178774">
                    <a:moveTo>
                      <a:pt x="15388" y="58211"/>
                    </a:moveTo>
                    <a:cubicBezTo>
                      <a:pt x="51868" y="22456"/>
                      <a:pt x="146541" y="-913"/>
                      <a:pt x="251104" y="27"/>
                    </a:cubicBezTo>
                    <a:cubicBezTo>
                      <a:pt x="384059" y="1222"/>
                      <a:pt x="490134" y="40878"/>
                      <a:pt x="490134" y="89387"/>
                    </a:cubicBezTo>
                    <a:lnTo>
                      <a:pt x="245067" y="89387"/>
                    </a:lnTo>
                    <a:lnTo>
                      <a:pt x="15388" y="58211"/>
                    </a:lnTo>
                    <a:close/>
                    <a:moveTo>
                      <a:pt x="15388" y="58211"/>
                    </a:moveTo>
                    <a:cubicBezTo>
                      <a:pt x="51868" y="22456"/>
                      <a:pt x="146541" y="-913"/>
                      <a:pt x="251104" y="27"/>
                    </a:cubicBezTo>
                    <a:cubicBezTo>
                      <a:pt x="384059" y="1222"/>
                      <a:pt x="490134" y="40878"/>
                      <a:pt x="490134" y="89387"/>
                    </a:cubicBezTo>
                  </a:path>
                </a:pathLst>
              </a:custGeom>
              <a:solidFill>
                <a:schemeClr val="accent2">
                  <a:lumMod val="50000"/>
                  <a:alpha val="21000"/>
                </a:schemeClr>
              </a:solidFill>
              <a:ln w="6350">
                <a:solidFill>
                  <a:srgbClr val="4472c4"/>
                </a:solidFill>
                <a:miter/>
              </a:ln>
            </p:spPr>
            <p:style>
              <a:lnRef idx="0"/>
              <a:fillRef idx="0"/>
              <a:effectRef idx="0"/>
              <a:fontRef idx="minor"/>
            </p:style>
          </p:sp>
          <p:sp>
            <p:nvSpPr>
              <p:cNvPr id="593" name="Дуга 138"/>
              <p:cNvSpPr/>
              <p:nvPr/>
            </p:nvSpPr>
            <p:spPr>
              <a:xfrm flipV="1">
                <a:off x="7595640" y="4685040"/>
                <a:ext cx="231840" cy="78120"/>
              </a:xfrm>
              <a:custGeom>
                <a:avLst/>
                <a:gdLst/>
                <a:ahLst/>
                <a:rect l="l" t="t" r="r" b="b"/>
                <a:pathLst>
                  <a:path w="398371" h="178774">
                    <a:moveTo>
                      <a:pt x="199185" y="0"/>
                    </a:moveTo>
                    <a:cubicBezTo>
                      <a:pt x="309192" y="0"/>
                      <a:pt x="398371" y="40020"/>
                      <a:pt x="398371" y="89387"/>
                    </a:cubicBezTo>
                    <a:lnTo>
                      <a:pt x="199186" y="89387"/>
                    </a:lnTo>
                    <a:cubicBezTo>
                      <a:pt x="199186" y="59591"/>
                      <a:pt x="199185" y="29796"/>
                      <a:pt x="199185" y="0"/>
                    </a:cubicBezTo>
                    <a:close/>
                    <a:moveTo>
                      <a:pt x="199185" y="0"/>
                    </a:moveTo>
                    <a:cubicBezTo>
                      <a:pt x="309192" y="0"/>
                      <a:pt x="398371" y="40020"/>
                      <a:pt x="398371" y="89387"/>
                    </a:cubicBezTo>
                  </a:path>
                </a:pathLst>
              </a:custGeom>
              <a:solidFill>
                <a:schemeClr val="accent2">
                  <a:lumMod val="50000"/>
                  <a:alpha val="21000"/>
                </a:schemeClr>
              </a:solidFill>
              <a:ln w="6350">
                <a:solidFill>
                  <a:srgbClr val="4472c4"/>
                </a:solidFill>
                <a:miter/>
              </a:ln>
            </p:spPr>
            <p:style>
              <a:lnRef idx="0"/>
              <a:fillRef idx="0"/>
              <a:effectRef idx="0"/>
              <a:fontRef idx="minor"/>
            </p:style>
          </p:sp>
          <p:sp>
            <p:nvSpPr>
              <p:cNvPr id="594" name="Дуга 129"/>
              <p:cNvSpPr/>
              <p:nvPr/>
            </p:nvSpPr>
            <p:spPr>
              <a:xfrm flipV="1">
                <a:off x="7447680" y="4548240"/>
                <a:ext cx="521640" cy="111240"/>
              </a:xfrm>
              <a:custGeom>
                <a:avLst/>
                <a:gdLst/>
                <a:ahLst/>
                <a:rect l="l" t="t" r="r" b="b"/>
                <a:pathLst>
                  <a:path w="490133" h="178774">
                    <a:moveTo>
                      <a:pt x="15882" y="121042"/>
                    </a:moveTo>
                    <a:cubicBezTo>
                      <a:pt x="-35814" y="71248"/>
                      <a:pt x="42552" y="16115"/>
                      <a:pt x="183910" y="2828"/>
                    </a:cubicBezTo>
                    <a:cubicBezTo>
                      <a:pt x="218770" y="-449"/>
                      <a:pt x="255181" y="-884"/>
                      <a:pt x="290554" y="1553"/>
                    </a:cubicBezTo>
                    <a:cubicBezTo>
                      <a:pt x="406313" y="9529"/>
                      <a:pt x="490134" y="46418"/>
                      <a:pt x="490134" y="89387"/>
                    </a:cubicBezTo>
                    <a:lnTo>
                      <a:pt x="245067" y="89387"/>
                    </a:lnTo>
                    <a:lnTo>
                      <a:pt x="15882" y="121042"/>
                    </a:lnTo>
                    <a:close/>
                    <a:moveTo>
                      <a:pt x="15882" y="121042"/>
                    </a:moveTo>
                    <a:cubicBezTo>
                      <a:pt x="-35814" y="71248"/>
                      <a:pt x="42552" y="16115"/>
                      <a:pt x="183910" y="2828"/>
                    </a:cubicBezTo>
                    <a:cubicBezTo>
                      <a:pt x="218770" y="-449"/>
                      <a:pt x="255181" y="-884"/>
                      <a:pt x="290554" y="1553"/>
                    </a:cubicBezTo>
                    <a:cubicBezTo>
                      <a:pt x="406313" y="9529"/>
                      <a:pt x="490134" y="46418"/>
                      <a:pt x="490134" y="89387"/>
                    </a:cubicBezTo>
                  </a:path>
                </a:pathLst>
              </a:custGeom>
              <a:solidFill>
                <a:schemeClr val="accent2">
                  <a:lumMod val="50000"/>
                  <a:alpha val="21000"/>
                </a:schemeClr>
              </a:solidFill>
              <a:ln w="6350">
                <a:solidFill>
                  <a:srgbClr val="4472c4"/>
                </a:solidFill>
                <a:miter/>
              </a:ln>
            </p:spPr>
            <p:style>
              <a:lnRef idx="0"/>
              <a:fillRef idx="0"/>
              <a:effectRef idx="0"/>
              <a:fontRef idx="minor"/>
            </p:style>
          </p:sp>
          <p:sp>
            <p:nvSpPr>
              <p:cNvPr id="595" name="Дуга 130"/>
              <p:cNvSpPr/>
              <p:nvPr/>
            </p:nvSpPr>
            <p:spPr>
              <a:xfrm>
                <a:off x="7545240" y="4548960"/>
                <a:ext cx="423720" cy="111240"/>
              </a:xfrm>
              <a:custGeom>
                <a:avLst/>
                <a:gdLst/>
                <a:ahLst/>
                <a:rect l="l" t="t" r="r" b="b"/>
                <a:pathLst>
                  <a:path w="398371" h="178774">
                    <a:moveTo>
                      <a:pt x="90161" y="14579"/>
                    </a:moveTo>
                    <a:cubicBezTo>
                      <a:pt x="130461" y="2751"/>
                      <a:pt x="178945" y="-2125"/>
                      <a:pt x="226639" y="853"/>
                    </a:cubicBezTo>
                    <a:cubicBezTo>
                      <a:pt x="325090" y="7001"/>
                      <a:pt x="398371" y="44780"/>
                      <a:pt x="398371" y="89387"/>
                    </a:cubicBezTo>
                    <a:lnTo>
                      <a:pt x="199186" y="89387"/>
                    </a:lnTo>
                    <a:lnTo>
                      <a:pt x="90161" y="14579"/>
                    </a:lnTo>
                    <a:close/>
                    <a:moveTo>
                      <a:pt x="90161" y="14579"/>
                    </a:moveTo>
                    <a:cubicBezTo>
                      <a:pt x="130461" y="2751"/>
                      <a:pt x="178945" y="-2125"/>
                      <a:pt x="226639" y="853"/>
                    </a:cubicBezTo>
                    <a:cubicBezTo>
                      <a:pt x="325090" y="7001"/>
                      <a:pt x="398371" y="44780"/>
                      <a:pt x="398371" y="89387"/>
                    </a:cubicBezTo>
                  </a:path>
                </a:pathLst>
              </a:custGeom>
              <a:solidFill>
                <a:schemeClr val="accent2">
                  <a:lumMod val="50000"/>
                  <a:alpha val="21000"/>
                </a:schemeClr>
              </a:solidFill>
              <a:ln w="6350">
                <a:solidFill>
                  <a:srgbClr val="4472c4"/>
                </a:solidFill>
                <a:miter/>
              </a:ln>
            </p:spPr>
            <p:style>
              <a:lnRef idx="0"/>
              <a:fillRef idx="0"/>
              <a:effectRef idx="0"/>
              <a:fontRef idx="minor"/>
            </p:style>
          </p:sp>
          <p:sp>
            <p:nvSpPr>
              <p:cNvPr id="596" name="Дуга 127"/>
              <p:cNvSpPr/>
              <p:nvPr/>
            </p:nvSpPr>
            <p:spPr>
              <a:xfrm flipV="1">
                <a:off x="7499520" y="4660200"/>
                <a:ext cx="395640" cy="86400"/>
              </a:xfrm>
              <a:custGeom>
                <a:avLst/>
                <a:gdLst/>
                <a:ahLst/>
                <a:rect l="l" t="t" r="r" b="b"/>
                <a:pathLst>
                  <a:path w="490133" h="178774">
                    <a:moveTo>
                      <a:pt x="20916" y="125521"/>
                    </a:moveTo>
                    <a:cubicBezTo>
                      <a:pt x="-39941" y="75297"/>
                      <a:pt x="36579" y="17121"/>
                      <a:pt x="182064" y="3004"/>
                    </a:cubicBezTo>
                    <a:cubicBezTo>
                      <a:pt x="217207" y="-406"/>
                      <a:pt x="253991" y="-921"/>
                      <a:pt x="289747" y="1498"/>
                    </a:cubicBezTo>
                    <a:cubicBezTo>
                      <a:pt x="405882" y="9353"/>
                      <a:pt x="490134" y="46305"/>
                      <a:pt x="490134" y="89387"/>
                    </a:cubicBezTo>
                    <a:lnTo>
                      <a:pt x="245067" y="89387"/>
                    </a:lnTo>
                    <a:lnTo>
                      <a:pt x="20916" y="125521"/>
                    </a:lnTo>
                    <a:close/>
                    <a:moveTo>
                      <a:pt x="20916" y="125521"/>
                    </a:moveTo>
                    <a:cubicBezTo>
                      <a:pt x="-39941" y="75297"/>
                      <a:pt x="36579" y="17121"/>
                      <a:pt x="182064" y="3004"/>
                    </a:cubicBezTo>
                    <a:cubicBezTo>
                      <a:pt x="217207" y="-406"/>
                      <a:pt x="253991" y="-921"/>
                      <a:pt x="289747" y="1498"/>
                    </a:cubicBezTo>
                    <a:cubicBezTo>
                      <a:pt x="405882" y="9353"/>
                      <a:pt x="490134" y="46305"/>
                      <a:pt x="490134" y="89387"/>
                    </a:cubicBezTo>
                  </a:path>
                </a:pathLst>
              </a:custGeom>
              <a:solidFill>
                <a:schemeClr val="accent2">
                  <a:lumMod val="50000"/>
                  <a:alpha val="21000"/>
                </a:schemeClr>
              </a:solidFill>
              <a:ln w="6350">
                <a:solidFill>
                  <a:srgbClr val="4472c4"/>
                </a:solidFill>
                <a:miter/>
              </a:ln>
            </p:spPr>
            <p:style>
              <a:lnRef idx="0"/>
              <a:fillRef idx="0"/>
              <a:effectRef idx="0"/>
              <a:fontRef idx="minor"/>
            </p:style>
          </p:sp>
          <p:sp>
            <p:nvSpPr>
              <p:cNvPr id="597" name="Дуга 128"/>
              <p:cNvSpPr/>
              <p:nvPr/>
            </p:nvSpPr>
            <p:spPr>
              <a:xfrm>
                <a:off x="7573680" y="4660200"/>
                <a:ext cx="321840" cy="86400"/>
              </a:xfrm>
              <a:custGeom>
                <a:avLst/>
                <a:gdLst/>
                <a:ahLst/>
                <a:rect l="l" t="t" r="r" b="b"/>
                <a:pathLst>
                  <a:path w="398370" h="178774">
                    <a:moveTo>
                      <a:pt x="199185" y="0"/>
                    </a:moveTo>
                    <a:cubicBezTo>
                      <a:pt x="309192" y="0"/>
                      <a:pt x="398370" y="40020"/>
                      <a:pt x="398370" y="89387"/>
                    </a:cubicBezTo>
                    <a:lnTo>
                      <a:pt x="199185" y="89387"/>
                    </a:lnTo>
                    <a:lnTo>
                      <a:pt x="199185" y="0"/>
                    </a:lnTo>
                    <a:close/>
                    <a:moveTo>
                      <a:pt x="199185" y="0"/>
                    </a:moveTo>
                    <a:cubicBezTo>
                      <a:pt x="309192" y="0"/>
                      <a:pt x="398370" y="40020"/>
                      <a:pt x="398370" y="89387"/>
                    </a:cubicBezTo>
                  </a:path>
                </a:pathLst>
              </a:custGeom>
              <a:solidFill>
                <a:schemeClr val="accent2">
                  <a:lumMod val="50000"/>
                  <a:alpha val="21000"/>
                </a:schemeClr>
              </a:solidFill>
              <a:ln w="6350">
                <a:solidFill>
                  <a:srgbClr val="4472c4"/>
                </a:solidFill>
                <a:miter/>
              </a:ln>
            </p:spPr>
            <p:style>
              <a:lnRef idx="0"/>
              <a:fillRef idx="0"/>
              <a:effectRef idx="0"/>
              <a:fontRef idx="minor"/>
            </p:style>
          </p:sp>
          <p:sp>
            <p:nvSpPr>
              <p:cNvPr id="598" name="Дуга 124"/>
              <p:cNvSpPr/>
              <p:nvPr/>
            </p:nvSpPr>
            <p:spPr>
              <a:xfrm flipV="1">
                <a:off x="7559640" y="4740480"/>
                <a:ext cx="250920" cy="60840"/>
              </a:xfrm>
              <a:custGeom>
                <a:avLst/>
                <a:gdLst/>
                <a:ahLst/>
                <a:rect l="l" t="t" r="r" b="b"/>
                <a:pathLst>
                  <a:path w="490133" h="178774">
                    <a:moveTo>
                      <a:pt x="53046" y="144926"/>
                    </a:moveTo>
                    <a:cubicBezTo>
                      <a:pt x="-53730" y="95813"/>
                      <a:pt x="7638" y="22909"/>
                      <a:pt x="171579" y="4113"/>
                    </a:cubicBezTo>
                    <a:cubicBezTo>
                      <a:pt x="208391" y="-108"/>
                      <a:pt x="247414" y="-1098"/>
                      <a:pt x="285474" y="1223"/>
                    </a:cubicBezTo>
                    <a:cubicBezTo>
                      <a:pt x="403588" y="8425"/>
                      <a:pt x="490134" y="45707"/>
                      <a:pt x="490134" y="89387"/>
                    </a:cubicBezTo>
                    <a:lnTo>
                      <a:pt x="245067" y="89387"/>
                    </a:lnTo>
                    <a:lnTo>
                      <a:pt x="53046" y="144926"/>
                    </a:lnTo>
                    <a:close/>
                    <a:moveTo>
                      <a:pt x="53046" y="144926"/>
                    </a:moveTo>
                    <a:cubicBezTo>
                      <a:pt x="-53730" y="95813"/>
                      <a:pt x="7638" y="22909"/>
                      <a:pt x="171579" y="4113"/>
                    </a:cubicBezTo>
                    <a:cubicBezTo>
                      <a:pt x="208391" y="-108"/>
                      <a:pt x="247414" y="-1098"/>
                      <a:pt x="285474" y="1223"/>
                    </a:cubicBezTo>
                    <a:cubicBezTo>
                      <a:pt x="403588" y="8425"/>
                      <a:pt x="490134" y="45707"/>
                      <a:pt x="490134" y="89387"/>
                    </a:cubicBezTo>
                  </a:path>
                </a:pathLst>
              </a:custGeom>
              <a:solidFill>
                <a:schemeClr val="accent2">
                  <a:lumMod val="50000"/>
                  <a:alpha val="21000"/>
                </a:schemeClr>
              </a:solidFill>
              <a:ln w="6350">
                <a:solidFill>
                  <a:srgbClr val="4472c4"/>
                </a:solidFill>
                <a:miter/>
              </a:ln>
            </p:spPr>
            <p:style>
              <a:lnRef idx="0"/>
              <a:fillRef idx="0"/>
              <a:effectRef idx="0"/>
              <a:fontRef idx="minor"/>
            </p:style>
          </p:sp>
          <p:sp>
            <p:nvSpPr>
              <p:cNvPr id="599" name="Дуга 126"/>
              <p:cNvSpPr/>
              <p:nvPr/>
            </p:nvSpPr>
            <p:spPr>
              <a:xfrm>
                <a:off x="7606440" y="4741200"/>
                <a:ext cx="203760" cy="60840"/>
              </a:xfrm>
              <a:custGeom>
                <a:avLst/>
                <a:gdLst/>
                <a:ahLst/>
                <a:rect l="l" t="t" r="r" b="b"/>
                <a:pathLst>
                  <a:path w="398371" h="178774">
                    <a:moveTo>
                      <a:pt x="199185" y="0"/>
                    </a:moveTo>
                    <a:cubicBezTo>
                      <a:pt x="309192" y="0"/>
                      <a:pt x="398371" y="40020"/>
                      <a:pt x="398371" y="89387"/>
                    </a:cubicBezTo>
                    <a:lnTo>
                      <a:pt x="199186" y="89387"/>
                    </a:lnTo>
                    <a:cubicBezTo>
                      <a:pt x="199186" y="59591"/>
                      <a:pt x="199185" y="29796"/>
                      <a:pt x="199185" y="0"/>
                    </a:cubicBezTo>
                    <a:close/>
                    <a:moveTo>
                      <a:pt x="199185" y="0"/>
                    </a:moveTo>
                    <a:cubicBezTo>
                      <a:pt x="309192" y="0"/>
                      <a:pt x="398371" y="40020"/>
                      <a:pt x="398371" y="89387"/>
                    </a:cubicBezTo>
                  </a:path>
                </a:pathLst>
              </a:custGeom>
              <a:solidFill>
                <a:schemeClr val="accent2">
                  <a:lumMod val="50000"/>
                  <a:alpha val="21000"/>
                </a:schemeClr>
              </a:solidFill>
              <a:ln w="6350">
                <a:solidFill>
                  <a:srgbClr val="4472c4"/>
                </a:solidFill>
                <a:miter/>
              </a:ln>
            </p:spPr>
            <p:style>
              <a:lnRef idx="0"/>
              <a:fillRef idx="0"/>
              <a:effectRef idx="0"/>
              <a:fontRef idx="minor"/>
            </p:style>
          </p:sp>
          <p:sp>
            <p:nvSpPr>
              <p:cNvPr id="600" name="Полилиния: фигура 173"/>
              <p:cNvSpPr/>
              <p:nvPr/>
            </p:nvSpPr>
            <p:spPr>
              <a:xfrm>
                <a:off x="7384320" y="4653000"/>
                <a:ext cx="584640" cy="164160"/>
              </a:xfrm>
              <a:custGeom>
                <a:avLst/>
                <a:gdLst/>
                <a:ahLst/>
                <a:rect l="l" t="t" r="r" b="b"/>
                <a:pathLst>
                  <a:path w="254000" h="157167">
                    <a:moveTo>
                      <a:pt x="127000" y="0"/>
                    </a:moveTo>
                    <a:cubicBezTo>
                      <a:pt x="197130" y="0"/>
                      <a:pt x="254000" y="26320"/>
                      <a:pt x="254000" y="58814"/>
                    </a:cubicBezTo>
                    <a:lnTo>
                      <a:pt x="254000" y="98353"/>
                    </a:lnTo>
                    <a:cubicBezTo>
                      <a:pt x="254000" y="130847"/>
                      <a:pt x="197130" y="157167"/>
                      <a:pt x="127000" y="157167"/>
                    </a:cubicBezTo>
                    <a:cubicBezTo>
                      <a:pt x="56871" y="157167"/>
                      <a:pt x="0" y="130847"/>
                      <a:pt x="0" y="98353"/>
                    </a:cubicBezTo>
                    <a:lnTo>
                      <a:pt x="0" y="58814"/>
                    </a:lnTo>
                    <a:cubicBezTo>
                      <a:pt x="0" y="26320"/>
                      <a:pt x="56871" y="0"/>
                      <a:pt x="127000" y="0"/>
                    </a:cubicBezTo>
                    <a:close/>
                  </a:path>
                </a:pathLst>
              </a:custGeom>
              <a:solidFill>
                <a:schemeClr val="accent2">
                  <a:lumMod val="50000"/>
                  <a:alpha val="21000"/>
                </a:schemeClr>
              </a:solidFill>
              <a:ln w="0">
                <a:solidFill>
                  <a:srgbClr val="2f528f">
                    <a:alpha val="39000"/>
                  </a:srgbClr>
                </a:solidFill>
              </a:ln>
            </p:spPr>
            <p:style>
              <a:lnRef idx="0"/>
              <a:fillRef idx="0"/>
              <a:effectRef idx="0"/>
              <a:fontRef idx="minor"/>
            </p:style>
          </p:sp>
          <p:sp>
            <p:nvSpPr>
              <p:cNvPr id="601" name="Полилиния: фигура 174"/>
              <p:cNvSpPr/>
              <p:nvPr/>
            </p:nvSpPr>
            <p:spPr>
              <a:xfrm>
                <a:off x="7380720" y="4606560"/>
                <a:ext cx="584640" cy="164160"/>
              </a:xfrm>
              <a:custGeom>
                <a:avLst/>
                <a:gdLst/>
                <a:ahLst/>
                <a:rect l="l" t="t" r="r" b="b"/>
                <a:pathLst>
                  <a:path w="254000" h="157167">
                    <a:moveTo>
                      <a:pt x="127000" y="0"/>
                    </a:moveTo>
                    <a:cubicBezTo>
                      <a:pt x="197130" y="0"/>
                      <a:pt x="254000" y="26320"/>
                      <a:pt x="254000" y="58814"/>
                    </a:cubicBezTo>
                    <a:lnTo>
                      <a:pt x="254000" y="98353"/>
                    </a:lnTo>
                    <a:cubicBezTo>
                      <a:pt x="254000" y="130847"/>
                      <a:pt x="197130" y="157167"/>
                      <a:pt x="127000" y="157167"/>
                    </a:cubicBezTo>
                    <a:cubicBezTo>
                      <a:pt x="56871" y="157167"/>
                      <a:pt x="0" y="130847"/>
                      <a:pt x="0" y="98353"/>
                    </a:cubicBezTo>
                    <a:lnTo>
                      <a:pt x="0" y="58814"/>
                    </a:lnTo>
                    <a:cubicBezTo>
                      <a:pt x="0" y="26320"/>
                      <a:pt x="56871" y="0"/>
                      <a:pt x="127000" y="0"/>
                    </a:cubicBezTo>
                    <a:close/>
                  </a:path>
                </a:pathLst>
              </a:custGeom>
              <a:solidFill>
                <a:schemeClr val="accent2">
                  <a:lumMod val="50000"/>
                  <a:alpha val="21000"/>
                </a:schemeClr>
              </a:solidFill>
              <a:ln w="0">
                <a:solidFill>
                  <a:srgbClr val="2f528f">
                    <a:alpha val="39000"/>
                  </a:srgbClr>
                </a:solidFill>
              </a:ln>
            </p:spPr>
            <p:style>
              <a:lnRef idx="0"/>
              <a:fillRef idx="0"/>
              <a:effectRef idx="0"/>
              <a:fontRef idx="minor"/>
            </p:style>
          </p:sp>
          <p:sp>
            <p:nvSpPr>
              <p:cNvPr id="602" name="Полилиния: фигура 175"/>
              <p:cNvSpPr/>
              <p:nvPr/>
            </p:nvSpPr>
            <p:spPr>
              <a:xfrm>
                <a:off x="7384680" y="4529160"/>
                <a:ext cx="584640" cy="164160"/>
              </a:xfrm>
              <a:custGeom>
                <a:avLst/>
                <a:gdLst/>
                <a:ahLst/>
                <a:rect l="l" t="t" r="r" b="b"/>
                <a:pathLst>
                  <a:path w="254000" h="157167">
                    <a:moveTo>
                      <a:pt x="127000" y="0"/>
                    </a:moveTo>
                    <a:cubicBezTo>
                      <a:pt x="197130" y="0"/>
                      <a:pt x="254000" y="26320"/>
                      <a:pt x="254000" y="58814"/>
                    </a:cubicBezTo>
                    <a:lnTo>
                      <a:pt x="254000" y="98353"/>
                    </a:lnTo>
                    <a:cubicBezTo>
                      <a:pt x="254000" y="130847"/>
                      <a:pt x="197130" y="157167"/>
                      <a:pt x="127000" y="157167"/>
                    </a:cubicBezTo>
                    <a:cubicBezTo>
                      <a:pt x="56871" y="157167"/>
                      <a:pt x="0" y="130847"/>
                      <a:pt x="0" y="98353"/>
                    </a:cubicBezTo>
                    <a:lnTo>
                      <a:pt x="0" y="58814"/>
                    </a:lnTo>
                    <a:cubicBezTo>
                      <a:pt x="0" y="26320"/>
                      <a:pt x="56871" y="0"/>
                      <a:pt x="127000" y="0"/>
                    </a:cubicBezTo>
                    <a:close/>
                  </a:path>
                </a:pathLst>
              </a:custGeom>
              <a:solidFill>
                <a:schemeClr val="accent2">
                  <a:lumMod val="50000"/>
                  <a:alpha val="21000"/>
                </a:schemeClr>
              </a:solidFill>
              <a:ln w="0">
                <a:solidFill>
                  <a:srgbClr val="2f528f">
                    <a:alpha val="39000"/>
                  </a:srgbClr>
                </a:solidFill>
              </a:ln>
            </p:spPr>
            <p:style>
              <a:lnRef idx="0"/>
              <a:fillRef idx="0"/>
              <a:effectRef idx="0"/>
              <a:fontRef idx="minor"/>
            </p:style>
          </p:sp>
          <p:sp>
            <p:nvSpPr>
              <p:cNvPr id="603" name="Овал 111"/>
              <p:cNvSpPr/>
              <p:nvPr/>
            </p:nvSpPr>
            <p:spPr>
              <a:xfrm>
                <a:off x="7375320" y="4470840"/>
                <a:ext cx="605880" cy="110880"/>
              </a:xfrm>
              <a:prstGeom prst="ellipse">
                <a:avLst/>
              </a:prstGeom>
              <a:solidFill>
                <a:schemeClr val="accent2">
                  <a:lumMod val="50000"/>
                  <a:alpha val="21000"/>
                </a:schemeClr>
              </a:solidFill>
              <a:ln w="9525">
                <a:solidFill>
                  <a:srgbClr val="4472c4"/>
                </a:solidFill>
                <a:miter/>
              </a:ln>
            </p:spPr>
            <p:style>
              <a:lnRef idx="0"/>
              <a:fillRef idx="0"/>
              <a:effectRef idx="0"/>
              <a:fontRef idx="minor"/>
            </p:style>
          </p:sp>
          <p:sp>
            <p:nvSpPr>
              <p:cNvPr id="604" name="Цилиндр 514"/>
              <p:cNvSpPr/>
              <p:nvPr/>
            </p:nvSpPr>
            <p:spPr>
              <a:xfrm>
                <a:off x="7371360" y="4096440"/>
                <a:ext cx="612000" cy="731880"/>
              </a:xfrm>
              <a:prstGeom prst="can">
                <a:avLst>
                  <a:gd name="adj" fmla="val 20855"/>
                </a:avLst>
              </a:prstGeom>
              <a:solidFill>
                <a:schemeClr val="accent1">
                  <a:alpha val="23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grpSp>
            <p:nvGrpSpPr>
              <p:cNvPr id="605" name="Группа 515"/>
              <p:cNvGrpSpPr/>
              <p:nvPr/>
            </p:nvGrpSpPr>
            <p:grpSpPr>
              <a:xfrm>
                <a:off x="7317720" y="3866040"/>
                <a:ext cx="716040" cy="384480"/>
                <a:chOff x="7317720" y="3866040"/>
                <a:chExt cx="716040" cy="384480"/>
              </a:xfrm>
            </p:grpSpPr>
            <p:sp>
              <p:nvSpPr>
                <p:cNvPr id="606" name="Цилиндр 567"/>
                <p:cNvSpPr/>
                <p:nvPr/>
              </p:nvSpPr>
              <p:spPr>
                <a:xfrm>
                  <a:off x="7692480" y="4074840"/>
                  <a:ext cx="28080" cy="16236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grpSp>
              <p:nvGrpSpPr>
                <p:cNvPr id="607" name="Группа 568"/>
                <p:cNvGrpSpPr/>
                <p:nvPr/>
              </p:nvGrpSpPr>
              <p:grpSpPr>
                <a:xfrm>
                  <a:off x="7371360" y="4065480"/>
                  <a:ext cx="633960" cy="172440"/>
                  <a:chOff x="7371360" y="4065480"/>
                  <a:chExt cx="633960" cy="172440"/>
                </a:xfrm>
              </p:grpSpPr>
              <p:sp>
                <p:nvSpPr>
                  <p:cNvPr id="608" name="Овал 586"/>
                  <p:cNvSpPr/>
                  <p:nvPr/>
                </p:nvSpPr>
                <p:spPr>
                  <a:xfrm>
                    <a:off x="7371360" y="4075560"/>
                    <a:ext cx="633960" cy="16020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09" name="Овал 587"/>
                  <p:cNvSpPr/>
                  <p:nvPr/>
                </p:nvSpPr>
                <p:spPr>
                  <a:xfrm>
                    <a:off x="7371360" y="4077720"/>
                    <a:ext cx="633960" cy="16020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10" name="Овал 588"/>
                  <p:cNvSpPr/>
                  <p:nvPr/>
                </p:nvSpPr>
                <p:spPr>
                  <a:xfrm>
                    <a:off x="7371360" y="4065480"/>
                    <a:ext cx="633960" cy="17244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11" name="Овал 589"/>
                  <p:cNvSpPr/>
                  <p:nvPr/>
                </p:nvSpPr>
                <p:spPr>
                  <a:xfrm>
                    <a:off x="7396560" y="4080240"/>
                    <a:ext cx="583200" cy="129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p:style>
              </p:sp>
            </p:grpSp>
            <p:grpSp>
              <p:nvGrpSpPr>
                <p:cNvPr id="612" name="Группа 569"/>
                <p:cNvGrpSpPr/>
                <p:nvPr/>
              </p:nvGrpSpPr>
              <p:grpSpPr>
                <a:xfrm>
                  <a:off x="7324200" y="4028040"/>
                  <a:ext cx="709560" cy="222480"/>
                  <a:chOff x="7324200" y="4028040"/>
                  <a:chExt cx="709560" cy="222480"/>
                </a:xfrm>
              </p:grpSpPr>
              <p:sp>
                <p:nvSpPr>
                  <p:cNvPr id="613" name="Овал 583"/>
                  <p:cNvSpPr/>
                  <p:nvPr/>
                </p:nvSpPr>
                <p:spPr>
                  <a:xfrm>
                    <a:off x="7324200" y="4044600"/>
                    <a:ext cx="708480" cy="205920"/>
                  </a:xfrm>
                  <a:prstGeom prst="ellipse">
                    <a:avLst/>
                  </a:prstGeom>
                  <a:gradFill rotWithShape="0">
                    <a:gsLst>
                      <a:gs pos="0">
                        <a:srgbClr val="f6f8fc"/>
                      </a:gs>
                      <a:gs pos="100000">
                        <a:srgbClr val="d9d9d9"/>
                      </a:gs>
                    </a:gsLst>
                    <a:lin ang="0"/>
                  </a:gra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14" name="Овал 584"/>
                  <p:cNvSpPr/>
                  <p:nvPr/>
                </p:nvSpPr>
                <p:spPr>
                  <a:xfrm>
                    <a:off x="7325280" y="4028040"/>
                    <a:ext cx="708480" cy="205920"/>
                  </a:xfrm>
                  <a:prstGeom prst="ellipse">
                    <a:avLst/>
                  </a:prstGeom>
                  <a:gradFill rotWithShape="0">
                    <a:gsLst>
                      <a:gs pos="0">
                        <a:srgbClr val="f6f8fc"/>
                      </a:gs>
                      <a:gs pos="100000">
                        <a:srgbClr val="d9d9d9"/>
                      </a:gs>
                    </a:gsLst>
                    <a:lin ang="0"/>
                  </a:gra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15" name="Овал 585"/>
                  <p:cNvSpPr/>
                  <p:nvPr/>
                </p:nvSpPr>
                <p:spPr>
                  <a:xfrm>
                    <a:off x="7381080" y="4058640"/>
                    <a:ext cx="574920" cy="140760"/>
                  </a:xfrm>
                  <a:prstGeom prst="ellipse">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p:style>
              </p:sp>
            </p:grpSp>
            <p:grpSp>
              <p:nvGrpSpPr>
                <p:cNvPr id="616" name="Группа 570"/>
                <p:cNvGrpSpPr/>
                <p:nvPr/>
              </p:nvGrpSpPr>
              <p:grpSpPr>
                <a:xfrm>
                  <a:off x="7374600" y="3882240"/>
                  <a:ext cx="604080" cy="328320"/>
                  <a:chOff x="7374600" y="3882240"/>
                  <a:chExt cx="604080" cy="328320"/>
                </a:xfrm>
              </p:grpSpPr>
              <p:sp>
                <p:nvSpPr>
                  <p:cNvPr id="617" name="Цилиндр 575"/>
                  <p:cNvSpPr/>
                  <p:nvPr/>
                </p:nvSpPr>
                <p:spPr>
                  <a:xfrm>
                    <a:off x="7374600" y="3882240"/>
                    <a:ext cx="604080" cy="328320"/>
                  </a:xfrm>
                  <a:prstGeom prst="can">
                    <a:avLst>
                      <a:gd name="adj" fmla="val 50000"/>
                    </a:avLst>
                  </a:prstGeom>
                  <a:gradFill rotWithShape="0">
                    <a:gsLst>
                      <a:gs pos="0">
                        <a:srgbClr val="f6f8fc"/>
                      </a:gs>
                      <a:gs pos="100000">
                        <a:srgbClr val="d9d9d9"/>
                      </a:gs>
                    </a:gsLst>
                    <a:lin ang="0"/>
                  </a:gra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18" name="Овал 576"/>
                  <p:cNvSpPr/>
                  <p:nvPr/>
                </p:nvSpPr>
                <p:spPr>
                  <a:xfrm>
                    <a:off x="7440120" y="3948120"/>
                    <a:ext cx="101880" cy="56880"/>
                  </a:xfrm>
                  <a:prstGeom prst="ellipse">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19" name="Овал 577"/>
                  <p:cNvSpPr/>
                  <p:nvPr/>
                </p:nvSpPr>
                <p:spPr>
                  <a:xfrm>
                    <a:off x="7542000" y="3899160"/>
                    <a:ext cx="101880" cy="56880"/>
                  </a:xfrm>
                  <a:prstGeom prst="ellipse">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20" name="Овал 578"/>
                  <p:cNvSpPr/>
                  <p:nvPr/>
                </p:nvSpPr>
                <p:spPr>
                  <a:xfrm>
                    <a:off x="7805880" y="3930480"/>
                    <a:ext cx="141120" cy="79920"/>
                  </a:xfrm>
                  <a:prstGeom prst="ellipse">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21" name="Овал 579"/>
                  <p:cNvSpPr/>
                  <p:nvPr/>
                </p:nvSpPr>
                <p:spPr>
                  <a:xfrm>
                    <a:off x="7705440" y="3897000"/>
                    <a:ext cx="101880" cy="56880"/>
                  </a:xfrm>
                  <a:prstGeom prst="ellipse">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22" name="Овал 580"/>
                  <p:cNvSpPr/>
                  <p:nvPr/>
                </p:nvSpPr>
                <p:spPr>
                  <a:xfrm>
                    <a:off x="7700760" y="3975120"/>
                    <a:ext cx="101880" cy="54360"/>
                  </a:xfrm>
                  <a:prstGeom prst="ellipse">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23" name="Овал 581"/>
                  <p:cNvSpPr/>
                  <p:nvPr/>
                </p:nvSpPr>
                <p:spPr>
                  <a:xfrm>
                    <a:off x="7565760" y="3974400"/>
                    <a:ext cx="101880" cy="56880"/>
                  </a:xfrm>
                  <a:prstGeom prst="ellipse">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24" name="Овал 582"/>
                  <p:cNvSpPr/>
                  <p:nvPr/>
                </p:nvSpPr>
                <p:spPr>
                  <a:xfrm>
                    <a:off x="7660440" y="3938400"/>
                    <a:ext cx="38520" cy="37800"/>
                  </a:xfrm>
                  <a:prstGeom prst="ellipse">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p:style>
              </p:sp>
            </p:grpSp>
            <p:grpSp>
              <p:nvGrpSpPr>
                <p:cNvPr id="625" name="Группа 571"/>
                <p:cNvGrpSpPr/>
                <p:nvPr/>
              </p:nvGrpSpPr>
              <p:grpSpPr>
                <a:xfrm>
                  <a:off x="7317720" y="3866040"/>
                  <a:ext cx="714600" cy="222480"/>
                  <a:chOff x="7317720" y="3866040"/>
                  <a:chExt cx="714600" cy="222480"/>
                </a:xfrm>
              </p:grpSpPr>
              <p:sp>
                <p:nvSpPr>
                  <p:cNvPr id="626" name="Овал 572"/>
                  <p:cNvSpPr/>
                  <p:nvPr/>
                </p:nvSpPr>
                <p:spPr>
                  <a:xfrm>
                    <a:off x="7317720" y="3882600"/>
                    <a:ext cx="713520" cy="205920"/>
                  </a:xfrm>
                  <a:prstGeom prst="ellipse">
                    <a:avLst/>
                  </a:prstGeom>
                  <a:gradFill rotWithShape="0">
                    <a:gsLst>
                      <a:gs pos="0">
                        <a:srgbClr val="f6f8fc"/>
                      </a:gs>
                      <a:gs pos="100000">
                        <a:srgbClr val="d9d9d9"/>
                      </a:gs>
                    </a:gsLst>
                    <a:lin ang="0"/>
                  </a:gra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27" name="Овал 573"/>
                  <p:cNvSpPr/>
                  <p:nvPr/>
                </p:nvSpPr>
                <p:spPr>
                  <a:xfrm>
                    <a:off x="7318800" y="3866040"/>
                    <a:ext cx="713520" cy="205920"/>
                  </a:xfrm>
                  <a:prstGeom prst="ellipse">
                    <a:avLst/>
                  </a:prstGeom>
                  <a:gradFill rotWithShape="0">
                    <a:gsLst>
                      <a:gs pos="0">
                        <a:srgbClr val="f6f8fc"/>
                      </a:gs>
                      <a:gs pos="100000">
                        <a:srgbClr val="d9d9d9"/>
                      </a:gs>
                    </a:gsLst>
                    <a:lin ang="0"/>
                  </a:gra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28" name="Овал 574"/>
                  <p:cNvSpPr/>
                  <p:nvPr/>
                </p:nvSpPr>
                <p:spPr>
                  <a:xfrm>
                    <a:off x="7375320" y="3896640"/>
                    <a:ext cx="579240" cy="140760"/>
                  </a:xfrm>
                  <a:prstGeom prst="ellipse">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p:style>
              </p:sp>
            </p:grpSp>
          </p:grpSp>
          <p:grpSp>
            <p:nvGrpSpPr>
              <p:cNvPr id="629" name="Группа 516"/>
              <p:cNvGrpSpPr/>
              <p:nvPr/>
            </p:nvGrpSpPr>
            <p:grpSpPr>
              <a:xfrm>
                <a:off x="7713720" y="3643560"/>
                <a:ext cx="93600" cy="351000"/>
                <a:chOff x="7713720" y="3643560"/>
                <a:chExt cx="93600" cy="351000"/>
              </a:xfrm>
            </p:grpSpPr>
            <p:sp>
              <p:nvSpPr>
                <p:cNvPr id="630" name="Прямоугольник: скругленные углы 562"/>
                <p:cNvSpPr/>
                <p:nvPr/>
              </p:nvSpPr>
              <p:spPr>
                <a:xfrm>
                  <a:off x="7738920" y="3643560"/>
                  <a:ext cx="42840" cy="138960"/>
                </a:xfrm>
                <a:prstGeom prst="roundRect">
                  <a:avLst>
                    <a:gd name="adj" fmla="val 16667"/>
                  </a:avLst>
                </a:prstGeom>
                <a:solidFill>
                  <a:schemeClr val="tx1"/>
                </a:soli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31" name="Прямоугольник: скругленные углы 563"/>
                <p:cNvSpPr/>
                <p:nvPr/>
              </p:nvSpPr>
              <p:spPr>
                <a:xfrm>
                  <a:off x="7731720" y="3709080"/>
                  <a:ext cx="57600" cy="138960"/>
                </a:xfrm>
                <a:prstGeom prst="roundRect">
                  <a:avLst>
                    <a:gd name="adj" fmla="val 16667"/>
                  </a:avLst>
                </a:prstGeom>
                <a:gradFill rotWithShape="0">
                  <a:gsLst>
                    <a:gs pos="14000">
                      <a:srgbClr val="ffffff"/>
                    </a:gs>
                    <a:gs pos="100000">
                      <a:srgbClr val="535353"/>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632" name="Блок-схема: магнитный диск 564"/>
                <p:cNvSpPr/>
                <p:nvPr/>
              </p:nvSpPr>
              <p:spPr>
                <a:xfrm>
                  <a:off x="7713720" y="3918240"/>
                  <a:ext cx="93600" cy="76320"/>
                </a:xfrm>
                <a:prstGeom prst="flowChartMagneticDisk">
                  <a:avLst/>
                </a:prstGeom>
                <a:solidFill>
                  <a:schemeClr val="tx1"/>
                </a:soli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33" name="Прямоугольник: скругленные углы 565"/>
                <p:cNvSpPr/>
                <p:nvPr/>
              </p:nvSpPr>
              <p:spPr>
                <a:xfrm>
                  <a:off x="7723080" y="3828960"/>
                  <a:ext cx="74880" cy="106920"/>
                </a:xfrm>
                <a:prstGeom prst="roundRect">
                  <a:avLst>
                    <a:gd name="adj" fmla="val 16666"/>
                  </a:avLst>
                </a:prstGeom>
                <a:gradFill rotWithShape="0">
                  <a:gsLst>
                    <a:gs pos="14000">
                      <a:srgbClr val="ffffff"/>
                    </a:gs>
                    <a:gs pos="100000">
                      <a:srgbClr val="535353"/>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634" name="Прямоугольник: скругленные углы 566"/>
                <p:cNvSpPr/>
                <p:nvPr/>
              </p:nvSpPr>
              <p:spPr>
                <a:xfrm>
                  <a:off x="7731720" y="3727800"/>
                  <a:ext cx="57600" cy="44640"/>
                </a:xfrm>
                <a:prstGeom prst="roundRect">
                  <a:avLst>
                    <a:gd name="adj" fmla="val 16667"/>
                  </a:avLst>
                </a:prstGeom>
                <a:gradFill rotWithShape="0">
                  <a:gsLst>
                    <a:gs pos="0">
                      <a:srgbClr val="ffffff"/>
                    </a:gs>
                    <a:gs pos="100000">
                      <a:srgbClr val="000000"/>
                    </a:gs>
                  </a:gsLst>
                  <a:lin ang="0"/>
                </a:gradFill>
                <a:ln w="3175">
                  <a:noFill/>
                </a:ln>
              </p:spPr>
              <p:style>
                <a:lnRef idx="2">
                  <a:schemeClr val="accent1">
                    <a:shade val="50000"/>
                  </a:schemeClr>
                </a:lnRef>
                <a:fillRef idx="1">
                  <a:schemeClr val="accent1"/>
                </a:fillRef>
                <a:effectRef idx="0">
                  <a:schemeClr val="accent1"/>
                </a:effectRef>
                <a:fontRef idx="minor"/>
              </p:style>
            </p:sp>
          </p:grpSp>
          <p:grpSp>
            <p:nvGrpSpPr>
              <p:cNvPr id="635" name="Группа 517"/>
              <p:cNvGrpSpPr/>
              <p:nvPr/>
            </p:nvGrpSpPr>
            <p:grpSpPr>
              <a:xfrm>
                <a:off x="7564320" y="3670920"/>
                <a:ext cx="93600" cy="350640"/>
                <a:chOff x="7564320" y="3670920"/>
                <a:chExt cx="93600" cy="350640"/>
              </a:xfrm>
            </p:grpSpPr>
            <p:sp>
              <p:nvSpPr>
                <p:cNvPr id="636" name="Прямоугольник: скругленные углы 557"/>
                <p:cNvSpPr/>
                <p:nvPr/>
              </p:nvSpPr>
              <p:spPr>
                <a:xfrm>
                  <a:off x="7589880" y="3670920"/>
                  <a:ext cx="42840" cy="138960"/>
                </a:xfrm>
                <a:prstGeom prst="roundRect">
                  <a:avLst>
                    <a:gd name="adj" fmla="val 16667"/>
                  </a:avLst>
                </a:prstGeom>
                <a:solidFill>
                  <a:schemeClr val="tx1"/>
                </a:soli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37" name="Прямоугольник: скругленные углы 558"/>
                <p:cNvSpPr/>
                <p:nvPr/>
              </p:nvSpPr>
              <p:spPr>
                <a:xfrm>
                  <a:off x="7582320" y="3736080"/>
                  <a:ext cx="57600" cy="138960"/>
                </a:xfrm>
                <a:prstGeom prst="roundRect">
                  <a:avLst>
                    <a:gd name="adj" fmla="val 16667"/>
                  </a:avLst>
                </a:prstGeom>
                <a:gradFill rotWithShape="0">
                  <a:gsLst>
                    <a:gs pos="14000">
                      <a:srgbClr val="ffffff"/>
                    </a:gs>
                    <a:gs pos="100000">
                      <a:srgbClr val="535353"/>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638" name="Блок-схема: магнитный диск 559"/>
                <p:cNvSpPr/>
                <p:nvPr/>
              </p:nvSpPr>
              <p:spPr>
                <a:xfrm>
                  <a:off x="7564320" y="3945240"/>
                  <a:ext cx="93600" cy="76320"/>
                </a:xfrm>
                <a:prstGeom prst="flowChartMagneticDisk">
                  <a:avLst/>
                </a:prstGeom>
                <a:solidFill>
                  <a:schemeClr val="tx1"/>
                </a:soli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39" name="Прямоугольник: скругленные углы 560"/>
                <p:cNvSpPr/>
                <p:nvPr/>
              </p:nvSpPr>
              <p:spPr>
                <a:xfrm>
                  <a:off x="7573680" y="3856320"/>
                  <a:ext cx="74880" cy="106920"/>
                </a:xfrm>
                <a:prstGeom prst="roundRect">
                  <a:avLst>
                    <a:gd name="adj" fmla="val 16666"/>
                  </a:avLst>
                </a:prstGeom>
                <a:gradFill rotWithShape="0">
                  <a:gsLst>
                    <a:gs pos="14000">
                      <a:srgbClr val="ffffff"/>
                    </a:gs>
                    <a:gs pos="100000">
                      <a:srgbClr val="535353"/>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640" name="Прямоугольник: скругленные углы 561"/>
                <p:cNvSpPr/>
                <p:nvPr/>
              </p:nvSpPr>
              <p:spPr>
                <a:xfrm>
                  <a:off x="7582320" y="3755160"/>
                  <a:ext cx="57600" cy="44640"/>
                </a:xfrm>
                <a:prstGeom prst="roundRect">
                  <a:avLst>
                    <a:gd name="adj" fmla="val 16667"/>
                  </a:avLst>
                </a:prstGeom>
                <a:gradFill rotWithShape="0">
                  <a:gsLst>
                    <a:gs pos="0">
                      <a:srgbClr val="ffffff"/>
                    </a:gs>
                    <a:gs pos="100000">
                      <a:srgbClr val="000000"/>
                    </a:gs>
                  </a:gsLst>
                  <a:lin ang="0"/>
                </a:gradFill>
                <a:ln w="3175">
                  <a:noFill/>
                </a:ln>
              </p:spPr>
              <p:style>
                <a:lnRef idx="2">
                  <a:schemeClr val="accent1">
                    <a:shade val="50000"/>
                  </a:schemeClr>
                </a:lnRef>
                <a:fillRef idx="1">
                  <a:schemeClr val="accent1"/>
                </a:fillRef>
                <a:effectRef idx="0">
                  <a:schemeClr val="accent1"/>
                </a:effectRef>
                <a:fontRef idx="minor"/>
              </p:style>
            </p:sp>
          </p:grpSp>
          <p:grpSp>
            <p:nvGrpSpPr>
              <p:cNvPr id="641" name="Группа 518"/>
              <p:cNvGrpSpPr/>
              <p:nvPr/>
            </p:nvGrpSpPr>
            <p:grpSpPr>
              <a:xfrm>
                <a:off x="7430760" y="3643200"/>
                <a:ext cx="93600" cy="351000"/>
                <a:chOff x="7430760" y="3643200"/>
                <a:chExt cx="93600" cy="351000"/>
              </a:xfrm>
            </p:grpSpPr>
            <p:sp>
              <p:nvSpPr>
                <p:cNvPr id="642" name="Прямоугольник: скругленные углы 552"/>
                <p:cNvSpPr/>
                <p:nvPr/>
              </p:nvSpPr>
              <p:spPr>
                <a:xfrm>
                  <a:off x="7455960" y="3643200"/>
                  <a:ext cx="42840" cy="138960"/>
                </a:xfrm>
                <a:prstGeom prst="roundRect">
                  <a:avLst>
                    <a:gd name="adj" fmla="val 16667"/>
                  </a:avLst>
                </a:prstGeom>
                <a:solidFill>
                  <a:schemeClr val="tx1"/>
                </a:soli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43" name="Прямоугольник: скругленные углы 553"/>
                <p:cNvSpPr/>
                <p:nvPr/>
              </p:nvSpPr>
              <p:spPr>
                <a:xfrm>
                  <a:off x="7448400" y="3708720"/>
                  <a:ext cx="57600" cy="138960"/>
                </a:xfrm>
                <a:prstGeom prst="roundRect">
                  <a:avLst>
                    <a:gd name="adj" fmla="val 16667"/>
                  </a:avLst>
                </a:prstGeom>
                <a:gradFill rotWithShape="0">
                  <a:gsLst>
                    <a:gs pos="14000">
                      <a:srgbClr val="ffffff"/>
                    </a:gs>
                    <a:gs pos="100000">
                      <a:srgbClr val="535353"/>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644" name="Блок-схема: магнитный диск 554"/>
                <p:cNvSpPr/>
                <p:nvPr/>
              </p:nvSpPr>
              <p:spPr>
                <a:xfrm>
                  <a:off x="7430760" y="3917880"/>
                  <a:ext cx="93600" cy="76320"/>
                </a:xfrm>
                <a:prstGeom prst="flowChartMagneticDisk">
                  <a:avLst/>
                </a:prstGeom>
                <a:solidFill>
                  <a:schemeClr val="tx1"/>
                </a:solid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645" name="Прямоугольник: скругленные углы 555"/>
                <p:cNvSpPr/>
                <p:nvPr/>
              </p:nvSpPr>
              <p:spPr>
                <a:xfrm>
                  <a:off x="7440120" y="3828600"/>
                  <a:ext cx="74880" cy="106920"/>
                </a:xfrm>
                <a:prstGeom prst="roundRect">
                  <a:avLst>
                    <a:gd name="adj" fmla="val 16666"/>
                  </a:avLst>
                </a:prstGeom>
                <a:gradFill rotWithShape="0">
                  <a:gsLst>
                    <a:gs pos="14000">
                      <a:srgbClr val="ffffff"/>
                    </a:gs>
                    <a:gs pos="100000">
                      <a:srgbClr val="535353"/>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646" name="Прямоугольник: скругленные углы 556"/>
                <p:cNvSpPr/>
                <p:nvPr/>
              </p:nvSpPr>
              <p:spPr>
                <a:xfrm>
                  <a:off x="7448400" y="3727800"/>
                  <a:ext cx="57600" cy="44640"/>
                </a:xfrm>
                <a:prstGeom prst="roundRect">
                  <a:avLst>
                    <a:gd name="adj" fmla="val 16667"/>
                  </a:avLst>
                </a:prstGeom>
                <a:gradFill rotWithShape="0">
                  <a:gsLst>
                    <a:gs pos="0">
                      <a:srgbClr val="ffffff"/>
                    </a:gs>
                    <a:gs pos="100000">
                      <a:srgbClr val="000000"/>
                    </a:gs>
                  </a:gsLst>
                  <a:lin ang="0"/>
                </a:gradFill>
                <a:ln w="3175">
                  <a:noFill/>
                </a:ln>
              </p:spPr>
              <p:style>
                <a:lnRef idx="2">
                  <a:schemeClr val="accent1">
                    <a:shade val="50000"/>
                  </a:schemeClr>
                </a:lnRef>
                <a:fillRef idx="1">
                  <a:schemeClr val="accent1"/>
                </a:fillRef>
                <a:effectRef idx="0">
                  <a:schemeClr val="accent1"/>
                </a:effectRef>
                <a:fontRef idx="minor"/>
              </p:style>
            </p:sp>
          </p:grpSp>
          <p:grpSp>
            <p:nvGrpSpPr>
              <p:cNvPr id="647" name="Группа 519"/>
              <p:cNvGrpSpPr/>
              <p:nvPr/>
            </p:nvGrpSpPr>
            <p:grpSpPr>
              <a:xfrm>
                <a:off x="7662240" y="3837960"/>
                <a:ext cx="35640" cy="142560"/>
                <a:chOff x="7662240" y="3837960"/>
                <a:chExt cx="35640" cy="142560"/>
              </a:xfrm>
            </p:grpSpPr>
            <p:grpSp>
              <p:nvGrpSpPr>
                <p:cNvPr id="648" name="Группа 520"/>
                <p:cNvGrpSpPr/>
                <p:nvPr/>
              </p:nvGrpSpPr>
              <p:grpSpPr>
                <a:xfrm>
                  <a:off x="7662240" y="3946320"/>
                  <a:ext cx="35640" cy="34200"/>
                  <a:chOff x="7662240" y="3946320"/>
                  <a:chExt cx="35640" cy="34200"/>
                </a:xfrm>
              </p:grpSpPr>
              <p:grpSp>
                <p:nvGrpSpPr>
                  <p:cNvPr id="649" name="Группа 522"/>
                  <p:cNvGrpSpPr/>
                  <p:nvPr/>
                </p:nvGrpSpPr>
                <p:grpSpPr>
                  <a:xfrm>
                    <a:off x="7662240" y="3967200"/>
                    <a:ext cx="35640" cy="13320"/>
                    <a:chOff x="7662240" y="3967200"/>
                    <a:chExt cx="35640" cy="13320"/>
                  </a:xfrm>
                </p:grpSpPr>
                <p:sp>
                  <p:nvSpPr>
                    <p:cNvPr id="650" name="Овал 548"/>
                    <p:cNvSpPr/>
                    <p:nvPr/>
                  </p:nvSpPr>
                  <p:spPr>
                    <a:xfrm>
                      <a:off x="7662240" y="3968280"/>
                      <a:ext cx="35640" cy="1224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51" name="Овал 549"/>
                    <p:cNvSpPr/>
                    <p:nvPr/>
                  </p:nvSpPr>
                  <p:spPr>
                    <a:xfrm>
                      <a:off x="7662240" y="3968280"/>
                      <a:ext cx="35640" cy="1224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52" name="Овал 550"/>
                    <p:cNvSpPr/>
                    <p:nvPr/>
                  </p:nvSpPr>
                  <p:spPr>
                    <a:xfrm>
                      <a:off x="7662240" y="3967200"/>
                      <a:ext cx="35640" cy="1332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53" name="Овал 551"/>
                    <p:cNvSpPr/>
                    <p:nvPr/>
                  </p:nvSpPr>
                  <p:spPr>
                    <a:xfrm>
                      <a:off x="7663680" y="3968640"/>
                      <a:ext cx="32760" cy="1008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p:style>
                </p:sp>
              </p:grpSp>
              <p:grpSp>
                <p:nvGrpSpPr>
                  <p:cNvPr id="654" name="Группа 523"/>
                  <p:cNvGrpSpPr/>
                  <p:nvPr/>
                </p:nvGrpSpPr>
                <p:grpSpPr>
                  <a:xfrm>
                    <a:off x="7662240" y="3963600"/>
                    <a:ext cx="35640" cy="13320"/>
                    <a:chOff x="7662240" y="3963600"/>
                    <a:chExt cx="35640" cy="13320"/>
                  </a:xfrm>
                </p:grpSpPr>
                <p:sp>
                  <p:nvSpPr>
                    <p:cNvPr id="655" name="Овал 544"/>
                    <p:cNvSpPr/>
                    <p:nvPr/>
                  </p:nvSpPr>
                  <p:spPr>
                    <a:xfrm>
                      <a:off x="7662240" y="3964320"/>
                      <a:ext cx="35640" cy="1224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56" name="Овал 545"/>
                    <p:cNvSpPr/>
                    <p:nvPr/>
                  </p:nvSpPr>
                  <p:spPr>
                    <a:xfrm>
                      <a:off x="7662240" y="3964680"/>
                      <a:ext cx="35640" cy="1224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57" name="Овал 546"/>
                    <p:cNvSpPr/>
                    <p:nvPr/>
                  </p:nvSpPr>
                  <p:spPr>
                    <a:xfrm>
                      <a:off x="7662240" y="3963600"/>
                      <a:ext cx="35640" cy="1332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58" name="Овал 547"/>
                    <p:cNvSpPr/>
                    <p:nvPr/>
                  </p:nvSpPr>
                  <p:spPr>
                    <a:xfrm>
                      <a:off x="7663680" y="3964680"/>
                      <a:ext cx="32760" cy="1008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p:style>
                </p:sp>
              </p:grpSp>
              <p:grpSp>
                <p:nvGrpSpPr>
                  <p:cNvPr id="659" name="Группа 524"/>
                  <p:cNvGrpSpPr/>
                  <p:nvPr/>
                </p:nvGrpSpPr>
                <p:grpSpPr>
                  <a:xfrm>
                    <a:off x="7662240" y="3960000"/>
                    <a:ext cx="35640" cy="13320"/>
                    <a:chOff x="7662240" y="3960000"/>
                    <a:chExt cx="35640" cy="13320"/>
                  </a:xfrm>
                </p:grpSpPr>
                <p:sp>
                  <p:nvSpPr>
                    <p:cNvPr id="660" name="Овал 540"/>
                    <p:cNvSpPr/>
                    <p:nvPr/>
                  </p:nvSpPr>
                  <p:spPr>
                    <a:xfrm>
                      <a:off x="7662240" y="3960720"/>
                      <a:ext cx="35640" cy="1224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61" name="Овал 541"/>
                    <p:cNvSpPr/>
                    <p:nvPr/>
                  </p:nvSpPr>
                  <p:spPr>
                    <a:xfrm>
                      <a:off x="7662240" y="3960720"/>
                      <a:ext cx="35640" cy="1224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62" name="Овал 542"/>
                    <p:cNvSpPr/>
                    <p:nvPr/>
                  </p:nvSpPr>
                  <p:spPr>
                    <a:xfrm>
                      <a:off x="7662240" y="3960000"/>
                      <a:ext cx="35640" cy="1332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63" name="Овал 543"/>
                    <p:cNvSpPr/>
                    <p:nvPr/>
                  </p:nvSpPr>
                  <p:spPr>
                    <a:xfrm>
                      <a:off x="7663680" y="3961080"/>
                      <a:ext cx="32760" cy="1008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p:style>
                </p:sp>
              </p:grpSp>
              <p:grpSp>
                <p:nvGrpSpPr>
                  <p:cNvPr id="664" name="Группа 525"/>
                  <p:cNvGrpSpPr/>
                  <p:nvPr/>
                </p:nvGrpSpPr>
                <p:grpSpPr>
                  <a:xfrm>
                    <a:off x="7662240" y="3956040"/>
                    <a:ext cx="35640" cy="13320"/>
                    <a:chOff x="7662240" y="3956040"/>
                    <a:chExt cx="35640" cy="13320"/>
                  </a:xfrm>
                </p:grpSpPr>
                <p:sp>
                  <p:nvSpPr>
                    <p:cNvPr id="665" name="Овал 536"/>
                    <p:cNvSpPr/>
                    <p:nvPr/>
                  </p:nvSpPr>
                  <p:spPr>
                    <a:xfrm>
                      <a:off x="7662240" y="3957120"/>
                      <a:ext cx="35640" cy="1224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66" name="Овал 537"/>
                    <p:cNvSpPr/>
                    <p:nvPr/>
                  </p:nvSpPr>
                  <p:spPr>
                    <a:xfrm>
                      <a:off x="7662240" y="3957120"/>
                      <a:ext cx="35640" cy="1224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67" name="Овал 538"/>
                    <p:cNvSpPr/>
                    <p:nvPr/>
                  </p:nvSpPr>
                  <p:spPr>
                    <a:xfrm>
                      <a:off x="7662240" y="3956040"/>
                      <a:ext cx="35640" cy="1332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68" name="Овал 539"/>
                    <p:cNvSpPr/>
                    <p:nvPr/>
                  </p:nvSpPr>
                  <p:spPr>
                    <a:xfrm>
                      <a:off x="7663680" y="3957120"/>
                      <a:ext cx="32760" cy="1008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p:style>
                </p:sp>
              </p:grpSp>
              <p:grpSp>
                <p:nvGrpSpPr>
                  <p:cNvPr id="669" name="Группа 526"/>
                  <p:cNvGrpSpPr/>
                  <p:nvPr/>
                </p:nvGrpSpPr>
                <p:grpSpPr>
                  <a:xfrm>
                    <a:off x="7662240" y="3952440"/>
                    <a:ext cx="35640" cy="13320"/>
                    <a:chOff x="7662240" y="3952440"/>
                    <a:chExt cx="35640" cy="13320"/>
                  </a:xfrm>
                </p:grpSpPr>
                <p:sp>
                  <p:nvSpPr>
                    <p:cNvPr id="670" name="Овал 532"/>
                    <p:cNvSpPr/>
                    <p:nvPr/>
                  </p:nvSpPr>
                  <p:spPr>
                    <a:xfrm>
                      <a:off x="7662240" y="3953160"/>
                      <a:ext cx="35640" cy="1224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71" name="Овал 533"/>
                    <p:cNvSpPr/>
                    <p:nvPr/>
                  </p:nvSpPr>
                  <p:spPr>
                    <a:xfrm>
                      <a:off x="7662240" y="3953520"/>
                      <a:ext cx="35640" cy="1224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72" name="Овал 534"/>
                    <p:cNvSpPr/>
                    <p:nvPr/>
                  </p:nvSpPr>
                  <p:spPr>
                    <a:xfrm>
                      <a:off x="7662240" y="3952440"/>
                      <a:ext cx="35640" cy="1332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73" name="Овал 535"/>
                    <p:cNvSpPr/>
                    <p:nvPr/>
                  </p:nvSpPr>
                  <p:spPr>
                    <a:xfrm>
                      <a:off x="7663680" y="3953520"/>
                      <a:ext cx="32760" cy="1008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p:style>
                </p:sp>
              </p:grpSp>
              <p:grpSp>
                <p:nvGrpSpPr>
                  <p:cNvPr id="674" name="Группа 527"/>
                  <p:cNvGrpSpPr/>
                  <p:nvPr/>
                </p:nvGrpSpPr>
                <p:grpSpPr>
                  <a:xfrm>
                    <a:off x="7662240" y="3946320"/>
                    <a:ext cx="35640" cy="15840"/>
                    <a:chOff x="7662240" y="3946320"/>
                    <a:chExt cx="35640" cy="15840"/>
                  </a:xfrm>
                </p:grpSpPr>
                <p:sp>
                  <p:nvSpPr>
                    <p:cNvPr id="675" name="Овал 528"/>
                    <p:cNvSpPr/>
                    <p:nvPr/>
                  </p:nvSpPr>
                  <p:spPr>
                    <a:xfrm>
                      <a:off x="7662240" y="3947040"/>
                      <a:ext cx="35640" cy="1476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76" name="Овал 529"/>
                    <p:cNvSpPr/>
                    <p:nvPr/>
                  </p:nvSpPr>
                  <p:spPr>
                    <a:xfrm>
                      <a:off x="7662240" y="3947400"/>
                      <a:ext cx="35640" cy="1476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77" name="Овал 530"/>
                    <p:cNvSpPr/>
                    <p:nvPr/>
                  </p:nvSpPr>
                  <p:spPr>
                    <a:xfrm>
                      <a:off x="7662240" y="3946320"/>
                      <a:ext cx="35640" cy="15840"/>
                    </a:xfrm>
                    <a:prstGeom prst="ellipse">
                      <a:avLst/>
                    </a:prstGeom>
                    <a:solidFill>
                      <a:srgbClr val="ffc000"/>
                    </a:solidFill>
                    <a:ln>
                      <a:solidFill>
                        <a:srgbClr val="ed7d31">
                          <a:lumMod val="75000"/>
                        </a:srgbClr>
                      </a:solidFill>
                    </a:ln>
                  </p:spPr>
                  <p:style>
                    <a:lnRef idx="2">
                      <a:schemeClr val="accent1">
                        <a:shade val="50000"/>
                      </a:schemeClr>
                    </a:lnRef>
                    <a:fillRef idx="1">
                      <a:schemeClr val="accent1"/>
                    </a:fillRef>
                    <a:effectRef idx="0">
                      <a:schemeClr val="accent1"/>
                    </a:effectRef>
                    <a:fontRef idx="minor"/>
                  </p:style>
                </p:sp>
                <p:sp>
                  <p:nvSpPr>
                    <p:cNvPr id="678" name="Овал 531"/>
                    <p:cNvSpPr/>
                    <p:nvPr/>
                  </p:nvSpPr>
                  <p:spPr>
                    <a:xfrm>
                      <a:off x="7663680" y="3947400"/>
                      <a:ext cx="32760" cy="1188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p:style>
                </p:sp>
              </p:grpSp>
            </p:grpSp>
            <p:sp>
              <p:nvSpPr>
                <p:cNvPr id="679" name="Цилиндр 521"/>
                <p:cNvSpPr/>
                <p:nvPr/>
              </p:nvSpPr>
              <p:spPr>
                <a:xfrm>
                  <a:off x="7668360" y="3837960"/>
                  <a:ext cx="23400" cy="11988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grpSp>
        </p:grpSp>
        <p:sp>
          <p:nvSpPr>
            <p:cNvPr id="680" name="Равнобедренный треугольник 165"/>
            <p:cNvSpPr/>
            <p:nvPr/>
          </p:nvSpPr>
          <p:spPr>
            <a:xfrm rot="609000">
              <a:off x="6976800" y="2307240"/>
              <a:ext cx="1417320" cy="236520"/>
            </a:xfrm>
            <a:prstGeom prst="triangle">
              <a:avLst>
                <a:gd name="adj" fmla="val 94716"/>
              </a:avLst>
            </a:prstGeom>
            <a:solidFill>
              <a:schemeClr val="tx1">
                <a:lumMod val="65000"/>
                <a:lumOff val="35000"/>
              </a:schemeClr>
            </a:solidFill>
            <a:ln w="50800">
              <a:noFill/>
            </a:ln>
          </p:spPr>
          <p:style>
            <a:lnRef idx="2">
              <a:schemeClr val="accent1">
                <a:shade val="50000"/>
              </a:schemeClr>
            </a:lnRef>
            <a:fillRef idx="1">
              <a:schemeClr val="accent1"/>
            </a:fillRef>
            <a:effectRef idx="0">
              <a:schemeClr val="accent1"/>
            </a:effectRef>
            <a:fontRef idx="minor"/>
          </p:style>
        </p:sp>
        <p:sp>
          <p:nvSpPr>
            <p:cNvPr id="681" name="Полилиния: фигура 66"/>
            <p:cNvSpPr/>
            <p:nvPr/>
          </p:nvSpPr>
          <p:spPr>
            <a:xfrm>
              <a:off x="7673760" y="2185560"/>
              <a:ext cx="71640" cy="1705320"/>
            </a:xfrm>
            <a:custGeom>
              <a:avLst/>
              <a:gdLst/>
              <a:ahLst/>
              <a:rect l="l" t="t" r="r" b="b"/>
              <a:pathLst>
                <a:path w="148709" h="2711250">
                  <a:moveTo>
                    <a:pt x="41368" y="0"/>
                  </a:moveTo>
                  <a:cubicBezTo>
                    <a:pt x="-914" y="268888"/>
                    <a:pt x="-8940" y="1075100"/>
                    <a:pt x="8939" y="1346000"/>
                  </a:cubicBezTo>
                  <a:cubicBezTo>
                    <a:pt x="26818" y="1616900"/>
                    <a:pt x="145464" y="1501575"/>
                    <a:pt x="148639" y="1625400"/>
                  </a:cubicBezTo>
                  <a:cubicBezTo>
                    <a:pt x="151814" y="1749225"/>
                    <a:pt x="49156" y="1960892"/>
                    <a:pt x="27989" y="2088950"/>
                  </a:cubicBezTo>
                  <a:cubicBezTo>
                    <a:pt x="6822" y="2217008"/>
                    <a:pt x="20581" y="2313317"/>
                    <a:pt x="21639" y="2393750"/>
                  </a:cubicBezTo>
                  <a:cubicBezTo>
                    <a:pt x="22697" y="2474183"/>
                    <a:pt x="31164" y="2518633"/>
                    <a:pt x="34339" y="2571550"/>
                  </a:cubicBezTo>
                  <a:cubicBezTo>
                    <a:pt x="37514" y="2624467"/>
                    <a:pt x="39101" y="2667858"/>
                    <a:pt x="40689" y="2711250"/>
                  </a:cubicBezTo>
                </a:path>
              </a:pathLst>
            </a:custGeom>
            <a:noFill/>
            <a:ln w="69850">
              <a:solidFill>
                <a:srgbClr val="4472c4"/>
              </a:solidFill>
            </a:ln>
          </p:spPr>
          <p:style>
            <a:lnRef idx="1">
              <a:schemeClr val="accent1"/>
            </a:lnRef>
            <a:fillRef idx="0">
              <a:schemeClr val="accent1"/>
            </a:fillRef>
            <a:effectRef idx="0">
              <a:schemeClr val="accent1"/>
            </a:effectRef>
            <a:fontRef idx="minor"/>
          </p:style>
        </p:sp>
        <p:sp>
          <p:nvSpPr>
            <p:cNvPr id="682" name="Полилиния: фигура 268"/>
            <p:cNvSpPr/>
            <p:nvPr/>
          </p:nvSpPr>
          <p:spPr>
            <a:xfrm>
              <a:off x="8426520" y="1901160"/>
              <a:ext cx="497160" cy="224640"/>
            </a:xfrm>
            <a:custGeom>
              <a:avLst/>
              <a:gdLst/>
              <a:ahLst/>
              <a:rect l="l" t="t" r="r" b="b"/>
              <a:pathLst>
                <a:path w="497693" h="224945">
                  <a:moveTo>
                    <a:pt x="169069" y="224945"/>
                  </a:moveTo>
                  <a:cubicBezTo>
                    <a:pt x="164306" y="161842"/>
                    <a:pt x="164306" y="108264"/>
                    <a:pt x="176212" y="74926"/>
                  </a:cubicBezTo>
                  <a:cubicBezTo>
                    <a:pt x="188118" y="41588"/>
                    <a:pt x="200025" y="36826"/>
                    <a:pt x="240506" y="24920"/>
                  </a:cubicBezTo>
                  <a:cubicBezTo>
                    <a:pt x="280987" y="13014"/>
                    <a:pt x="376238" y="-8417"/>
                    <a:pt x="419100" y="3489"/>
                  </a:cubicBezTo>
                  <a:cubicBezTo>
                    <a:pt x="461962" y="15395"/>
                    <a:pt x="498475" y="61830"/>
                    <a:pt x="497681" y="96358"/>
                  </a:cubicBezTo>
                  <a:cubicBezTo>
                    <a:pt x="496887" y="130886"/>
                    <a:pt x="477440" y="197958"/>
                    <a:pt x="414337" y="210658"/>
                  </a:cubicBezTo>
                  <a:cubicBezTo>
                    <a:pt x="351234" y="223358"/>
                    <a:pt x="188118" y="178908"/>
                    <a:pt x="119062" y="172558"/>
                  </a:cubicBezTo>
                  <a:cubicBezTo>
                    <a:pt x="50006" y="166208"/>
                    <a:pt x="89297" y="184861"/>
                    <a:pt x="0" y="172558"/>
                  </a:cubicBezTo>
                </a:path>
              </a:pathLst>
            </a:custGeom>
            <a:noFill/>
            <a:ln w="50800">
              <a:solidFill>
                <a:srgbClr val="325490"/>
              </a:solidFill>
            </a:ln>
          </p:spPr>
          <p:style>
            <a:lnRef idx="2">
              <a:schemeClr val="accent1">
                <a:shade val="50000"/>
              </a:schemeClr>
            </a:lnRef>
            <a:fillRef idx="1">
              <a:schemeClr val="accent1"/>
            </a:fillRef>
            <a:effectRef idx="0">
              <a:schemeClr val="accent1"/>
            </a:effectRef>
            <a:fontRef idx="minor"/>
          </p:style>
        </p:sp>
        <p:sp>
          <p:nvSpPr>
            <p:cNvPr id="683" name="Полилиния: фигура 269"/>
            <p:cNvSpPr/>
            <p:nvPr/>
          </p:nvSpPr>
          <p:spPr>
            <a:xfrm>
              <a:off x="8157600" y="2217240"/>
              <a:ext cx="891360" cy="1142280"/>
            </a:xfrm>
            <a:custGeom>
              <a:avLst/>
              <a:gdLst/>
              <a:ahLst/>
              <a:rect l="l" t="t" r="r" b="b"/>
              <a:pathLst>
                <a:path w="891842" h="1142490">
                  <a:moveTo>
                    <a:pt x="676275" y="1142490"/>
                  </a:moveTo>
                  <a:cubicBezTo>
                    <a:pt x="671711" y="1106175"/>
                    <a:pt x="667147" y="1069861"/>
                    <a:pt x="676275" y="994852"/>
                  </a:cubicBezTo>
                  <a:cubicBezTo>
                    <a:pt x="685403" y="919842"/>
                    <a:pt x="704056" y="776570"/>
                    <a:pt x="731043" y="692433"/>
                  </a:cubicBezTo>
                  <a:cubicBezTo>
                    <a:pt x="758030" y="608296"/>
                    <a:pt x="812006" y="559083"/>
                    <a:pt x="838200" y="490027"/>
                  </a:cubicBezTo>
                  <a:cubicBezTo>
                    <a:pt x="864394" y="420971"/>
                    <a:pt x="904081" y="350724"/>
                    <a:pt x="888206" y="278096"/>
                  </a:cubicBezTo>
                  <a:cubicBezTo>
                    <a:pt x="872331" y="205468"/>
                    <a:pt x="853281" y="97120"/>
                    <a:pt x="742950" y="54258"/>
                  </a:cubicBezTo>
                  <a:cubicBezTo>
                    <a:pt x="632619" y="11396"/>
                    <a:pt x="226218" y="20922"/>
                    <a:pt x="226218" y="20922"/>
                  </a:cubicBezTo>
                  <a:cubicBezTo>
                    <a:pt x="110331" y="12985"/>
                    <a:pt x="86122" y="-9240"/>
                    <a:pt x="0" y="4253"/>
                  </a:cubicBezTo>
                </a:path>
              </a:pathLst>
            </a:custGeom>
            <a:noFill/>
            <a:ln w="50800">
              <a:solidFill>
                <a:srgbClr val="325490"/>
              </a:solidFill>
            </a:ln>
          </p:spPr>
          <p:style>
            <a:lnRef idx="2">
              <a:schemeClr val="accent1">
                <a:shade val="50000"/>
              </a:schemeClr>
            </a:lnRef>
            <a:fillRef idx="1">
              <a:schemeClr val="accent1"/>
            </a:fillRef>
            <a:effectRef idx="0">
              <a:schemeClr val="accent1"/>
            </a:effectRef>
            <a:fontRef idx="minor"/>
          </p:style>
        </p:sp>
        <p:sp>
          <p:nvSpPr>
            <p:cNvPr id="684" name="Овал 916"/>
            <p:cNvSpPr/>
            <p:nvPr/>
          </p:nvSpPr>
          <p:spPr>
            <a:xfrm flipV="1" rot="2090400">
              <a:off x="6811920" y="2091600"/>
              <a:ext cx="134640" cy="56160"/>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685" name="Полилиния: фигура 301"/>
            <p:cNvSpPr/>
            <p:nvPr/>
          </p:nvSpPr>
          <p:spPr>
            <a:xfrm>
              <a:off x="6173280" y="2230920"/>
              <a:ext cx="1026720" cy="1157040"/>
            </a:xfrm>
            <a:custGeom>
              <a:avLst/>
              <a:gdLst/>
              <a:ahLst/>
              <a:rect l="l" t="t" r="r" b="b"/>
              <a:pathLst>
                <a:path w="1026956" h="1157288">
                  <a:moveTo>
                    <a:pt x="341156" y="1157288"/>
                  </a:moveTo>
                  <a:cubicBezTo>
                    <a:pt x="355840" y="1092200"/>
                    <a:pt x="370525" y="1027113"/>
                    <a:pt x="345919" y="966788"/>
                  </a:cubicBezTo>
                  <a:cubicBezTo>
                    <a:pt x="321313" y="906463"/>
                    <a:pt x="243525" y="851694"/>
                    <a:pt x="193519" y="795338"/>
                  </a:cubicBezTo>
                  <a:cubicBezTo>
                    <a:pt x="143513" y="738982"/>
                    <a:pt x="76837" y="696120"/>
                    <a:pt x="45881" y="628651"/>
                  </a:cubicBezTo>
                  <a:cubicBezTo>
                    <a:pt x="14925" y="561182"/>
                    <a:pt x="-14444" y="435770"/>
                    <a:pt x="7781" y="390526"/>
                  </a:cubicBezTo>
                  <a:cubicBezTo>
                    <a:pt x="30006" y="345282"/>
                    <a:pt x="113350" y="388144"/>
                    <a:pt x="179231" y="357188"/>
                  </a:cubicBezTo>
                  <a:cubicBezTo>
                    <a:pt x="245112" y="326232"/>
                    <a:pt x="332423" y="245268"/>
                    <a:pt x="403067" y="204787"/>
                  </a:cubicBezTo>
                  <a:cubicBezTo>
                    <a:pt x="473711" y="164306"/>
                    <a:pt x="530862" y="135731"/>
                    <a:pt x="603093" y="114300"/>
                  </a:cubicBezTo>
                  <a:cubicBezTo>
                    <a:pt x="675324" y="92869"/>
                    <a:pt x="765812" y="95250"/>
                    <a:pt x="836456" y="76200"/>
                  </a:cubicBezTo>
                  <a:cubicBezTo>
                    <a:pt x="907100" y="57150"/>
                    <a:pt x="1026956" y="0"/>
                    <a:pt x="1026956" y="0"/>
                  </a:cubicBezTo>
                  <a:lnTo>
                    <a:pt x="1026956" y="0"/>
                  </a:lnTo>
                </a:path>
              </a:pathLst>
            </a:custGeom>
            <a:noFill/>
            <a:ln w="50800">
              <a:solidFill>
                <a:srgbClr val="325490"/>
              </a:solidFill>
            </a:ln>
          </p:spPr>
          <p:style>
            <a:lnRef idx="2">
              <a:schemeClr val="accent1">
                <a:shade val="50000"/>
              </a:schemeClr>
            </a:lnRef>
            <a:fillRef idx="1">
              <a:schemeClr val="accent1"/>
            </a:fillRef>
            <a:effectRef idx="0">
              <a:schemeClr val="accent1"/>
            </a:effectRef>
            <a:fontRef idx="minor"/>
          </p:style>
        </p:sp>
        <p:sp>
          <p:nvSpPr>
            <p:cNvPr id="686" name="Полилиния: фигура 302"/>
            <p:cNvSpPr/>
            <p:nvPr/>
          </p:nvSpPr>
          <p:spPr>
            <a:xfrm>
              <a:off x="6194520" y="1765800"/>
              <a:ext cx="714960" cy="407880"/>
            </a:xfrm>
            <a:custGeom>
              <a:avLst/>
              <a:gdLst/>
              <a:ahLst/>
              <a:rect l="l" t="t" r="r" b="b"/>
              <a:pathLst>
                <a:path w="715141" h="408146">
                  <a:moveTo>
                    <a:pt x="505591" y="346058"/>
                  </a:moveTo>
                  <a:cubicBezTo>
                    <a:pt x="509956" y="270651"/>
                    <a:pt x="514322" y="195245"/>
                    <a:pt x="500828" y="150795"/>
                  </a:cubicBezTo>
                  <a:cubicBezTo>
                    <a:pt x="487334" y="106345"/>
                    <a:pt x="466697" y="103170"/>
                    <a:pt x="424628" y="79358"/>
                  </a:cubicBezTo>
                  <a:cubicBezTo>
                    <a:pt x="382559" y="55546"/>
                    <a:pt x="248416" y="7920"/>
                    <a:pt x="248416" y="7920"/>
                  </a:cubicBezTo>
                  <a:lnTo>
                    <a:pt x="248416" y="7920"/>
                  </a:lnTo>
                  <a:cubicBezTo>
                    <a:pt x="212697" y="10301"/>
                    <a:pt x="67440" y="-19067"/>
                    <a:pt x="34103" y="22208"/>
                  </a:cubicBezTo>
                  <a:cubicBezTo>
                    <a:pt x="766" y="63483"/>
                    <a:pt x="-27809" y="192070"/>
                    <a:pt x="48391" y="255570"/>
                  </a:cubicBezTo>
                  <a:cubicBezTo>
                    <a:pt x="124591" y="319070"/>
                    <a:pt x="491303" y="403208"/>
                    <a:pt x="491303" y="403208"/>
                  </a:cubicBezTo>
                  <a:lnTo>
                    <a:pt x="491303" y="403208"/>
                  </a:lnTo>
                  <a:cubicBezTo>
                    <a:pt x="510353" y="403208"/>
                    <a:pt x="568297" y="414320"/>
                    <a:pt x="605603" y="403208"/>
                  </a:cubicBezTo>
                  <a:cubicBezTo>
                    <a:pt x="642909" y="392096"/>
                    <a:pt x="715141" y="336533"/>
                    <a:pt x="715141" y="336533"/>
                  </a:cubicBezTo>
                  <a:lnTo>
                    <a:pt x="715141" y="336533"/>
                  </a:lnTo>
                </a:path>
              </a:pathLst>
            </a:custGeom>
            <a:noFill/>
            <a:ln w="50800">
              <a:solidFill>
                <a:srgbClr val="325490"/>
              </a:solidFill>
            </a:ln>
          </p:spPr>
          <p:style>
            <a:lnRef idx="2">
              <a:schemeClr val="accent1">
                <a:shade val="50000"/>
              </a:schemeClr>
            </a:lnRef>
            <a:fillRef idx="1">
              <a:schemeClr val="accent1"/>
            </a:fillRef>
            <a:effectRef idx="0">
              <a:schemeClr val="accent1"/>
            </a:effectRef>
            <a:fontRef idx="minor"/>
          </p:style>
        </p:sp>
        <p:sp>
          <p:nvSpPr>
            <p:cNvPr id="687" name="Овал 303"/>
            <p:cNvSpPr/>
            <p:nvPr/>
          </p:nvSpPr>
          <p:spPr>
            <a:xfrm flipV="1" rot="2090400">
              <a:off x="7094880" y="2220840"/>
              <a:ext cx="134640" cy="56160"/>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688" name="Овал 304"/>
            <p:cNvSpPr/>
            <p:nvPr/>
          </p:nvSpPr>
          <p:spPr>
            <a:xfrm flipH="1" flipV="1" rot="19509600">
              <a:off x="8080920" y="2217600"/>
              <a:ext cx="134640" cy="56160"/>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689" name="Овал 919"/>
            <p:cNvSpPr/>
            <p:nvPr/>
          </p:nvSpPr>
          <p:spPr>
            <a:xfrm flipV="1" rot="2090400">
              <a:off x="6792840" y="1916280"/>
              <a:ext cx="134640" cy="56160"/>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690" name="Овал 920"/>
            <p:cNvSpPr/>
            <p:nvPr/>
          </p:nvSpPr>
          <p:spPr>
            <a:xfrm flipV="1" rot="2090400">
              <a:off x="7088040" y="2081160"/>
              <a:ext cx="134640" cy="56160"/>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691" name="Овал 921"/>
            <p:cNvSpPr/>
            <p:nvPr/>
          </p:nvSpPr>
          <p:spPr>
            <a:xfrm flipH="1" flipV="1" rot="19509600">
              <a:off x="8077320" y="2080440"/>
              <a:ext cx="134640" cy="56160"/>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692" name="Овал 922"/>
            <p:cNvSpPr/>
            <p:nvPr/>
          </p:nvSpPr>
          <p:spPr>
            <a:xfrm flipH="1" flipV="1" rot="19509600">
              <a:off x="8375040" y="1897200"/>
              <a:ext cx="134640" cy="56160"/>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693" name="Овал 923"/>
            <p:cNvSpPr/>
            <p:nvPr/>
          </p:nvSpPr>
          <p:spPr>
            <a:xfrm flipH="1" flipV="1" rot="19509600">
              <a:off x="8375040" y="2043720"/>
              <a:ext cx="134640" cy="56160"/>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694" name="Полилиния: фигура 315"/>
            <p:cNvSpPr/>
            <p:nvPr/>
          </p:nvSpPr>
          <p:spPr>
            <a:xfrm rot="732000">
              <a:off x="7770960" y="3857760"/>
              <a:ext cx="648000" cy="804240"/>
            </a:xfrm>
            <a:custGeom>
              <a:avLst/>
              <a:gdLst/>
              <a:ahLst/>
              <a:rect l="l" t="t" r="r" b="b"/>
              <a:pathLst>
                <a:path w="439529" h="1630556">
                  <a:moveTo>
                    <a:pt x="190500" y="1630556"/>
                  </a:moveTo>
                  <a:cubicBezTo>
                    <a:pt x="207169" y="1594043"/>
                    <a:pt x="223838" y="1557531"/>
                    <a:pt x="257175" y="1535306"/>
                  </a:cubicBezTo>
                  <a:cubicBezTo>
                    <a:pt x="290512" y="1513081"/>
                    <a:pt x="365125" y="1517844"/>
                    <a:pt x="390525" y="1497206"/>
                  </a:cubicBezTo>
                  <a:cubicBezTo>
                    <a:pt x="415925" y="1476568"/>
                    <a:pt x="401637" y="1440056"/>
                    <a:pt x="409575" y="1411481"/>
                  </a:cubicBezTo>
                  <a:cubicBezTo>
                    <a:pt x="417513" y="1382906"/>
                    <a:pt x="446088" y="1403543"/>
                    <a:pt x="438150" y="1325756"/>
                  </a:cubicBezTo>
                  <a:cubicBezTo>
                    <a:pt x="430213" y="1247968"/>
                    <a:pt x="379413" y="1138431"/>
                    <a:pt x="361950" y="944756"/>
                  </a:cubicBezTo>
                  <a:cubicBezTo>
                    <a:pt x="344488" y="751081"/>
                    <a:pt x="373062" y="320868"/>
                    <a:pt x="333375" y="163706"/>
                  </a:cubicBezTo>
                  <a:cubicBezTo>
                    <a:pt x="293688" y="6544"/>
                    <a:pt x="179387" y="-6156"/>
                    <a:pt x="123825" y="1781"/>
                  </a:cubicBezTo>
                  <a:cubicBezTo>
                    <a:pt x="68263" y="9718"/>
                    <a:pt x="0" y="211331"/>
                    <a:pt x="0" y="211331"/>
                  </a:cubicBezTo>
                  <a:lnTo>
                    <a:pt x="0" y="211331"/>
                  </a:lnTo>
                </a:path>
              </a:pathLst>
            </a:custGeom>
            <a:noFill/>
            <a:ln w="57150">
              <a:solidFill>
                <a:srgbClr val="e7e6e6">
                  <a:lumMod val="50000"/>
                </a:srgbClr>
              </a:solidFill>
            </a:ln>
          </p:spPr>
          <p:style>
            <a:lnRef idx="2">
              <a:schemeClr val="accent1">
                <a:shade val="50000"/>
              </a:schemeClr>
            </a:lnRef>
            <a:fillRef idx="1">
              <a:schemeClr val="accent1"/>
            </a:fillRef>
            <a:effectRef idx="0">
              <a:schemeClr val="accent1"/>
            </a:effectRef>
            <a:fontRef idx="minor"/>
          </p:style>
        </p:sp>
        <p:grpSp>
          <p:nvGrpSpPr>
            <p:cNvPr id="695" name="Группа 924"/>
            <p:cNvGrpSpPr/>
            <p:nvPr/>
          </p:nvGrpSpPr>
          <p:grpSpPr>
            <a:xfrm>
              <a:off x="9206640" y="3690720"/>
              <a:ext cx="404280" cy="283680"/>
              <a:chOff x="9206640" y="3690720"/>
              <a:chExt cx="404280" cy="283680"/>
            </a:xfrm>
          </p:grpSpPr>
          <p:sp>
            <p:nvSpPr>
              <p:cNvPr id="696" name="Цилиндр 925"/>
              <p:cNvSpPr/>
              <p:nvPr/>
            </p:nvSpPr>
            <p:spPr>
              <a:xfrm rot="3427800">
                <a:off x="9385920" y="3606120"/>
                <a:ext cx="45360" cy="452160"/>
              </a:xfrm>
              <a:prstGeom prst="can">
                <a:avLst>
                  <a:gd name="adj" fmla="val 25000"/>
                </a:avLst>
              </a:prstGeom>
              <a:gradFill rotWithShape="0">
                <a:gsLst>
                  <a:gs pos="0">
                    <a:srgbClr val="f6f8fc"/>
                  </a:gs>
                  <a:gs pos="100000">
                    <a:srgbClr val="d9d9d9"/>
                  </a:gs>
                </a:gsLst>
                <a:lin ang="1620000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697" name="Прямоугольник: скругленные углы 926"/>
              <p:cNvSpPr/>
              <p:nvPr/>
            </p:nvSpPr>
            <p:spPr>
              <a:xfrm rot="8827800">
                <a:off x="9317880" y="3759840"/>
                <a:ext cx="198360" cy="148680"/>
              </a:xfrm>
              <a:prstGeom prst="roundRect">
                <a:avLst>
                  <a:gd name="adj" fmla="val 16667"/>
                </a:avLst>
              </a:prstGeom>
              <a:solidFill>
                <a:schemeClr val="lt1">
                  <a:alpha val="25000"/>
                </a:schemeClr>
              </a:solidFill>
              <a:ln>
                <a:solidFill>
                  <a:srgbClr val="000000"/>
                </a:solidFill>
              </a:ln>
            </p:spPr>
            <p:style>
              <a:lnRef idx="2">
                <a:schemeClr val="dk1"/>
              </a:lnRef>
              <a:fillRef idx="1">
                <a:schemeClr val="lt1"/>
              </a:fillRef>
              <a:effectRef idx="0">
                <a:schemeClr val="dk1"/>
              </a:effectRef>
              <a:fontRef idx="minor"/>
            </p:style>
          </p:sp>
          <p:sp>
            <p:nvSpPr>
              <p:cNvPr id="698" name="Стрелка: вниз 927"/>
              <p:cNvSpPr/>
              <p:nvPr/>
            </p:nvSpPr>
            <p:spPr>
              <a:xfrm rot="14227800">
                <a:off x="9344160" y="3763440"/>
                <a:ext cx="115920" cy="155520"/>
              </a:xfrm>
              <a:prstGeom prst="downArrow">
                <a:avLst>
                  <a:gd name="adj1" fmla="val 50000"/>
                  <a:gd name="adj2" fmla="val 50000"/>
                </a:avLst>
              </a:prstGeom>
              <a:solidFill>
                <a:srgbClr val="ffffff"/>
              </a:solidFill>
              <a:ln>
                <a:solidFill>
                  <a:srgbClr val="000000"/>
                </a:solidFill>
              </a:ln>
            </p:spPr>
            <p:style>
              <a:lnRef idx="2">
                <a:schemeClr val="dk1"/>
              </a:lnRef>
              <a:fillRef idx="1">
                <a:schemeClr val="lt1"/>
              </a:fillRef>
              <a:effectRef idx="0">
                <a:schemeClr val="dk1"/>
              </a:effectRef>
              <a:fontRef idx="minor"/>
            </p:style>
          </p:sp>
        </p:grpSp>
        <p:grpSp>
          <p:nvGrpSpPr>
            <p:cNvPr id="699" name="Группа 928"/>
            <p:cNvGrpSpPr/>
            <p:nvPr/>
          </p:nvGrpSpPr>
          <p:grpSpPr>
            <a:xfrm>
              <a:off x="10605600" y="4800960"/>
              <a:ext cx="1187280" cy="1533600"/>
              <a:chOff x="10605600" y="4800960"/>
              <a:chExt cx="1187280" cy="1533600"/>
            </a:xfrm>
          </p:grpSpPr>
          <p:sp>
            <p:nvSpPr>
              <p:cNvPr id="700" name="Цилиндр 929"/>
              <p:cNvSpPr/>
              <p:nvPr/>
            </p:nvSpPr>
            <p:spPr>
              <a:xfrm flipH="1">
                <a:off x="11174040" y="5108760"/>
                <a:ext cx="55800" cy="579600"/>
              </a:xfrm>
              <a:prstGeom prst="can">
                <a:avLst>
                  <a:gd name="adj" fmla="val 25000"/>
                </a:avLst>
              </a:prstGeom>
              <a:gradFill rotWithShape="0">
                <a:gsLst>
                  <a:gs pos="0">
                    <a:srgbClr val="f6f8fc"/>
                  </a:gs>
                  <a:gs pos="100000">
                    <a:srgbClr val="d9d9d9"/>
                  </a:gs>
                </a:gsLst>
                <a:lin ang="1080000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701" name="Полилиния: фигура 930"/>
              <p:cNvSpPr/>
              <p:nvPr/>
            </p:nvSpPr>
            <p:spPr>
              <a:xfrm flipH="1">
                <a:off x="10605600" y="5363280"/>
                <a:ext cx="1187280" cy="971280"/>
              </a:xfrm>
              <a:custGeom>
                <a:avLst/>
                <a:gdLst/>
                <a:ahLst/>
                <a:rect l="l" t="t" r="r" b="b"/>
                <a:pathLst>
                  <a:path w="741185" h="857959">
                    <a:moveTo>
                      <a:pt x="322937" y="0"/>
                    </a:moveTo>
                    <a:lnTo>
                      <a:pt x="322939" y="0"/>
                    </a:lnTo>
                    <a:cubicBezTo>
                      <a:pt x="344707" y="0"/>
                      <a:pt x="364414" y="1707"/>
                      <a:pt x="378679" y="4468"/>
                    </a:cubicBezTo>
                    <a:lnTo>
                      <a:pt x="382083" y="5445"/>
                    </a:lnTo>
                    <a:lnTo>
                      <a:pt x="387563" y="4730"/>
                    </a:lnTo>
                    <a:cubicBezTo>
                      <a:pt x="396994" y="3958"/>
                      <a:pt x="407362" y="3531"/>
                      <a:pt x="418246" y="3531"/>
                    </a:cubicBezTo>
                    <a:lnTo>
                      <a:pt x="418248" y="3531"/>
                    </a:lnTo>
                    <a:cubicBezTo>
                      <a:pt x="461784" y="3531"/>
                      <a:pt x="497076" y="10360"/>
                      <a:pt x="497076" y="18785"/>
                    </a:cubicBezTo>
                    <a:cubicBezTo>
                      <a:pt x="497076" y="73480"/>
                      <a:pt x="497075" y="128174"/>
                      <a:pt x="497075" y="182869"/>
                    </a:cubicBezTo>
                    <a:lnTo>
                      <a:pt x="674654" y="176499"/>
                    </a:lnTo>
                    <a:lnTo>
                      <a:pt x="741185" y="721466"/>
                    </a:lnTo>
                    <a:lnTo>
                      <a:pt x="730370" y="721466"/>
                    </a:lnTo>
                    <a:lnTo>
                      <a:pt x="734623" y="722570"/>
                    </a:lnTo>
                    <a:cubicBezTo>
                      <a:pt x="738925" y="724265"/>
                      <a:pt x="741185" y="726021"/>
                      <a:pt x="741185" y="727819"/>
                    </a:cubicBezTo>
                    <a:lnTo>
                      <a:pt x="741185" y="831925"/>
                    </a:lnTo>
                    <a:cubicBezTo>
                      <a:pt x="741185" y="846308"/>
                      <a:pt x="596574" y="857959"/>
                      <a:pt x="418248" y="857959"/>
                    </a:cubicBezTo>
                    <a:cubicBezTo>
                      <a:pt x="351375" y="857959"/>
                      <a:pt x="289244" y="856321"/>
                      <a:pt x="237702" y="853514"/>
                    </a:cubicBezTo>
                    <a:lnTo>
                      <a:pt x="228285" y="852888"/>
                    </a:lnTo>
                    <a:lnTo>
                      <a:pt x="197247" y="852383"/>
                    </a:lnTo>
                    <a:cubicBezTo>
                      <a:pt x="81344" y="848432"/>
                      <a:pt x="0" y="839181"/>
                      <a:pt x="0" y="828394"/>
                    </a:cubicBezTo>
                    <a:lnTo>
                      <a:pt x="0" y="724288"/>
                    </a:lnTo>
                    <a:cubicBezTo>
                      <a:pt x="0" y="722490"/>
                      <a:pt x="2260" y="720734"/>
                      <a:pt x="6562" y="719039"/>
                    </a:cubicBezTo>
                    <a:lnTo>
                      <a:pt x="10815" y="717935"/>
                    </a:lnTo>
                    <a:lnTo>
                      <a:pt x="0" y="717935"/>
                    </a:lnTo>
                    <a:lnTo>
                      <a:pt x="66531" y="172968"/>
                    </a:lnTo>
                    <a:lnTo>
                      <a:pt x="244111" y="179338"/>
                    </a:lnTo>
                    <a:cubicBezTo>
                      <a:pt x="244111" y="124643"/>
                      <a:pt x="244109" y="69949"/>
                      <a:pt x="244109" y="15254"/>
                    </a:cubicBezTo>
                    <a:cubicBezTo>
                      <a:pt x="244109" y="6829"/>
                      <a:pt x="279401" y="0"/>
                      <a:pt x="322937" y="0"/>
                    </a:cubicBezTo>
                    <a:close/>
                  </a:path>
                </a:pathLst>
              </a:custGeom>
              <a:gradFill rotWithShape="0">
                <a:gsLst>
                  <a:gs pos="52000">
                    <a:srgbClr val="767171"/>
                  </a:gs>
                  <a:gs pos="100000">
                    <a:srgbClr val="3b3838"/>
                  </a:gs>
                </a:gsLst>
                <a:lin ang="5400000"/>
              </a:gradFill>
              <a:ln w="19050">
                <a:solidFill>
                  <a:srgbClr val="000000"/>
                </a:solidFill>
              </a:ln>
            </p:spPr>
            <p:style>
              <a:lnRef idx="2">
                <a:schemeClr val="accent1">
                  <a:shade val="50000"/>
                </a:schemeClr>
              </a:lnRef>
              <a:fillRef idx="1">
                <a:schemeClr val="accent1"/>
              </a:fillRef>
              <a:effectRef idx="0">
                <a:schemeClr val="accent1"/>
              </a:effectRef>
              <a:fontRef idx="minor"/>
            </p:style>
          </p:sp>
          <p:grpSp>
            <p:nvGrpSpPr>
              <p:cNvPr id="702" name="Группа 931"/>
              <p:cNvGrpSpPr/>
              <p:nvPr/>
            </p:nvGrpSpPr>
            <p:grpSpPr>
              <a:xfrm>
                <a:off x="11239920" y="4800960"/>
                <a:ext cx="318960" cy="822960"/>
                <a:chOff x="11239920" y="4800960"/>
                <a:chExt cx="318960" cy="822960"/>
              </a:xfrm>
            </p:grpSpPr>
            <p:sp>
              <p:nvSpPr>
                <p:cNvPr id="703" name="Цилиндр 933"/>
                <p:cNvSpPr/>
                <p:nvPr/>
              </p:nvSpPr>
              <p:spPr>
                <a:xfrm flipH="1">
                  <a:off x="11255040" y="5249520"/>
                  <a:ext cx="50040" cy="374400"/>
                </a:xfrm>
                <a:prstGeom prst="can">
                  <a:avLst>
                    <a:gd name="adj" fmla="val 25000"/>
                  </a:avLst>
                </a:prstGeom>
                <a:gradFill rotWithShape="0">
                  <a:gsLst>
                    <a:gs pos="0">
                      <a:srgbClr val="f6f8fc"/>
                    </a:gs>
                    <a:gs pos="100000">
                      <a:srgbClr val="d9d9d9"/>
                    </a:gs>
                  </a:gsLst>
                  <a:lin ang="10800000"/>
                </a:gradFill>
                <a:ln w="3175">
                  <a:solidFill>
                    <a:srgbClr val="000000"/>
                  </a:solidFill>
                </a:ln>
              </p:spPr>
              <p:style>
                <a:lnRef idx="2">
                  <a:schemeClr val="accent1">
                    <a:shade val="50000"/>
                  </a:schemeClr>
                </a:lnRef>
                <a:fillRef idx="1">
                  <a:schemeClr val="accent1"/>
                </a:fillRef>
                <a:effectRef idx="0">
                  <a:schemeClr val="accent1"/>
                </a:effectRef>
                <a:fontRef idx="minor"/>
              </p:style>
            </p:sp>
            <p:grpSp>
              <p:nvGrpSpPr>
                <p:cNvPr id="704" name="Группа 934"/>
                <p:cNvGrpSpPr/>
                <p:nvPr/>
              </p:nvGrpSpPr>
              <p:grpSpPr>
                <a:xfrm>
                  <a:off x="11239920" y="4800960"/>
                  <a:ext cx="318960" cy="506880"/>
                  <a:chOff x="11239920" y="4800960"/>
                  <a:chExt cx="318960" cy="506880"/>
                </a:xfrm>
              </p:grpSpPr>
              <p:sp>
                <p:nvSpPr>
                  <p:cNvPr id="705" name="Цилиндр 935"/>
                  <p:cNvSpPr/>
                  <p:nvPr/>
                </p:nvSpPr>
                <p:spPr>
                  <a:xfrm rot="13832400">
                    <a:off x="11423160" y="4858560"/>
                    <a:ext cx="46080" cy="49716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706" name="Прямоугольник: скругленные углы 936"/>
                  <p:cNvSpPr/>
                  <p:nvPr/>
                </p:nvSpPr>
                <p:spPr>
                  <a:xfrm rot="20356800">
                    <a:off x="11355840" y="5111640"/>
                    <a:ext cx="230400" cy="142560"/>
                  </a:xfrm>
                  <a:prstGeom prst="roundRect">
                    <a:avLst>
                      <a:gd name="adj" fmla="val 16667"/>
                    </a:avLst>
                  </a:prstGeom>
                  <a:pattFill prst="wdUpDiag">
                    <a:fgClr>
                      <a:srgbClr val="000000"/>
                    </a:fgClr>
                    <a:bgClr>
                      <a:srgbClr val="ffffff"/>
                    </a:bgClr>
                  </a:pattFill>
                  <a:ln>
                    <a:solidFill>
                      <a:srgbClr val="000000"/>
                    </a:solidFill>
                  </a:ln>
                </p:spPr>
                <p:style>
                  <a:lnRef idx="2">
                    <a:schemeClr val="dk1"/>
                  </a:lnRef>
                  <a:fillRef idx="1">
                    <a:schemeClr val="lt1"/>
                  </a:fillRef>
                  <a:effectRef idx="0">
                    <a:schemeClr val="dk1"/>
                  </a:effectRef>
                  <a:fontRef idx="minor"/>
                </p:style>
              </p:sp>
            </p:grpSp>
          </p:grpSp>
          <p:sp>
            <p:nvSpPr>
              <p:cNvPr id="707" name="Цилиндр 932"/>
              <p:cNvSpPr/>
              <p:nvPr/>
            </p:nvSpPr>
            <p:spPr>
              <a:xfrm flipH="1">
                <a:off x="11052720" y="5267160"/>
                <a:ext cx="58680" cy="421200"/>
              </a:xfrm>
              <a:prstGeom prst="can">
                <a:avLst>
                  <a:gd name="adj" fmla="val 25000"/>
                </a:avLst>
              </a:prstGeom>
              <a:gradFill rotWithShape="0">
                <a:gsLst>
                  <a:gs pos="0">
                    <a:srgbClr val="f6f8fc"/>
                  </a:gs>
                  <a:gs pos="100000">
                    <a:srgbClr val="d9d9d9"/>
                  </a:gs>
                </a:gsLst>
                <a:lin ang="10800000"/>
              </a:gradFill>
              <a:ln w="3175">
                <a:solidFill>
                  <a:srgbClr val="000000"/>
                </a:solidFill>
              </a:ln>
            </p:spPr>
            <p:style>
              <a:lnRef idx="2">
                <a:schemeClr val="accent1">
                  <a:shade val="50000"/>
                </a:schemeClr>
              </a:lnRef>
              <a:fillRef idx="1">
                <a:schemeClr val="accent1"/>
              </a:fillRef>
              <a:effectRef idx="0">
                <a:schemeClr val="accent1"/>
              </a:effectRef>
              <a:fontRef idx="minor"/>
            </p:style>
          </p:sp>
        </p:grpSp>
        <p:sp>
          <p:nvSpPr>
            <p:cNvPr id="708" name="Полилиния: фигура 938"/>
            <p:cNvSpPr/>
            <p:nvPr/>
          </p:nvSpPr>
          <p:spPr>
            <a:xfrm flipV="1" rot="18266400">
              <a:off x="10667880" y="4127040"/>
              <a:ext cx="1051200" cy="759240"/>
            </a:xfrm>
            <a:custGeom>
              <a:avLst/>
              <a:gdLst/>
              <a:ahLst/>
              <a:rect l="l" t="t" r="r" b="b"/>
              <a:pathLst>
                <a:path w="570480" h="1350992">
                  <a:moveTo>
                    <a:pt x="0" y="-1"/>
                  </a:moveTo>
                  <a:cubicBezTo>
                    <a:pt x="175983" y="420046"/>
                    <a:pt x="126006" y="325553"/>
                    <a:pt x="241530" y="611035"/>
                  </a:cubicBezTo>
                  <a:cubicBezTo>
                    <a:pt x="312498" y="755321"/>
                    <a:pt x="464316" y="1107572"/>
                    <a:pt x="570480" y="1350993"/>
                  </a:cubicBezTo>
                </a:path>
              </a:pathLst>
            </a:custGeom>
            <a:noFill/>
            <a:ln w="63500">
              <a:solidFill>
                <a:srgbClr val="000000">
                  <a:alpha val="55000"/>
                </a:srgbClr>
              </a:solidFill>
            </a:ln>
          </p:spPr>
          <p:style>
            <a:lnRef idx="2">
              <a:schemeClr val="accent1">
                <a:shade val="50000"/>
              </a:schemeClr>
            </a:lnRef>
            <a:fillRef idx="1">
              <a:schemeClr val="accent1"/>
            </a:fillRef>
            <a:effectRef idx="0">
              <a:schemeClr val="accent1"/>
            </a:effectRef>
            <a:fontRef idx="minor"/>
          </p:style>
        </p:sp>
        <p:sp>
          <p:nvSpPr>
            <p:cNvPr id="709" name="Полилиния: фигура 942"/>
            <p:cNvSpPr/>
            <p:nvPr/>
          </p:nvSpPr>
          <p:spPr>
            <a:xfrm flipV="1" rot="16353000">
              <a:off x="10102320" y="3498480"/>
              <a:ext cx="790200" cy="1255320"/>
            </a:xfrm>
            <a:custGeom>
              <a:avLst/>
              <a:gdLst/>
              <a:ahLst/>
              <a:rect l="l" t="t" r="r" b="b"/>
              <a:pathLst>
                <a:path w="512149" h="590596">
                  <a:moveTo>
                    <a:pt x="43025" y="0"/>
                  </a:moveTo>
                  <a:lnTo>
                    <a:pt x="1971" y="433102"/>
                  </a:lnTo>
                  <a:cubicBezTo>
                    <a:pt x="-10117" y="533763"/>
                    <a:pt x="34938" y="525918"/>
                    <a:pt x="94505" y="560002"/>
                  </a:cubicBezTo>
                  <a:cubicBezTo>
                    <a:pt x="175795" y="596738"/>
                    <a:pt x="394129" y="590795"/>
                    <a:pt x="512149" y="589362"/>
                  </a:cubicBezTo>
                </a:path>
              </a:pathLst>
            </a:custGeom>
            <a:noFill/>
            <a:ln w="63500">
              <a:solidFill>
                <a:srgbClr val="000000">
                  <a:alpha val="55000"/>
                </a:srgbClr>
              </a:solidFill>
            </a:ln>
          </p:spPr>
          <p:style>
            <a:lnRef idx="2">
              <a:schemeClr val="accent1">
                <a:shade val="50000"/>
              </a:schemeClr>
            </a:lnRef>
            <a:fillRef idx="1">
              <a:schemeClr val="accent1"/>
            </a:fillRef>
            <a:effectRef idx="0">
              <a:schemeClr val="accent1"/>
            </a:effectRef>
            <a:fontRef idx="minor"/>
          </p:style>
        </p:sp>
        <p:sp>
          <p:nvSpPr>
            <p:cNvPr id="710" name="Полилиния: фигура 943"/>
            <p:cNvSpPr/>
            <p:nvPr/>
          </p:nvSpPr>
          <p:spPr>
            <a:xfrm rot="10800000">
              <a:off x="9744840" y="3611160"/>
              <a:ext cx="239040" cy="147600"/>
            </a:xfrm>
            <a:custGeom>
              <a:avLst/>
              <a:gdLst/>
              <a:ahLst/>
              <a:rect l="l" t="t" r="r" b="b"/>
              <a:pathLst>
                <a:path w="1339847" h="828176">
                  <a:moveTo>
                    <a:pt x="669720" y="0"/>
                  </a:moveTo>
                  <a:lnTo>
                    <a:pt x="669822" y="174"/>
                  </a:lnTo>
                  <a:lnTo>
                    <a:pt x="669924" y="0"/>
                  </a:lnTo>
                  <a:lnTo>
                    <a:pt x="791243" y="207044"/>
                  </a:lnTo>
                  <a:lnTo>
                    <a:pt x="791039" y="207044"/>
                  </a:lnTo>
                  <a:lnTo>
                    <a:pt x="773446" y="207044"/>
                  </a:lnTo>
                  <a:lnTo>
                    <a:pt x="773446" y="603334"/>
                  </a:lnTo>
                  <a:lnTo>
                    <a:pt x="1071638" y="603334"/>
                  </a:lnTo>
                  <a:lnTo>
                    <a:pt x="1071638" y="585537"/>
                  </a:lnTo>
                  <a:lnTo>
                    <a:pt x="1102011" y="603334"/>
                  </a:lnTo>
                  <a:lnTo>
                    <a:pt x="1132803" y="603334"/>
                  </a:lnTo>
                  <a:lnTo>
                    <a:pt x="1132803" y="585537"/>
                  </a:lnTo>
                  <a:lnTo>
                    <a:pt x="1339847" y="706856"/>
                  </a:lnTo>
                  <a:lnTo>
                    <a:pt x="1132803" y="828176"/>
                  </a:lnTo>
                  <a:lnTo>
                    <a:pt x="1132803" y="810378"/>
                  </a:lnTo>
                  <a:lnTo>
                    <a:pt x="1102012" y="810378"/>
                  </a:lnTo>
                  <a:lnTo>
                    <a:pt x="1071638" y="828176"/>
                  </a:lnTo>
                  <a:lnTo>
                    <a:pt x="1071638" y="810378"/>
                  </a:lnTo>
                  <a:lnTo>
                    <a:pt x="267801" y="810378"/>
                  </a:lnTo>
                  <a:lnTo>
                    <a:pt x="267801" y="828176"/>
                  </a:lnTo>
                  <a:lnTo>
                    <a:pt x="237427" y="810378"/>
                  </a:lnTo>
                  <a:lnTo>
                    <a:pt x="207044" y="810378"/>
                  </a:lnTo>
                  <a:lnTo>
                    <a:pt x="207044" y="828176"/>
                  </a:lnTo>
                  <a:lnTo>
                    <a:pt x="0" y="706856"/>
                  </a:lnTo>
                  <a:lnTo>
                    <a:pt x="207044" y="585537"/>
                  </a:lnTo>
                  <a:lnTo>
                    <a:pt x="207044" y="603334"/>
                  </a:lnTo>
                  <a:lnTo>
                    <a:pt x="237429" y="603334"/>
                  </a:lnTo>
                  <a:lnTo>
                    <a:pt x="267801" y="585537"/>
                  </a:lnTo>
                  <a:lnTo>
                    <a:pt x="267801" y="603334"/>
                  </a:lnTo>
                  <a:lnTo>
                    <a:pt x="566198" y="603334"/>
                  </a:lnTo>
                  <a:lnTo>
                    <a:pt x="566198" y="207044"/>
                  </a:lnTo>
                  <a:lnTo>
                    <a:pt x="548604" y="207044"/>
                  </a:lnTo>
                  <a:lnTo>
                    <a:pt x="548400" y="207044"/>
                  </a:lnTo>
                  <a:close/>
                </a:path>
              </a:pathLst>
            </a:custGeom>
            <a:solidFill>
              <a:srgbClr val="a5a5a5"/>
            </a:solidFill>
            <a:ln>
              <a:solidFill>
                <a:srgbClr val="000000"/>
              </a:solidFill>
            </a:ln>
          </p:spPr>
          <p:style>
            <a:lnRef idx="2">
              <a:schemeClr val="accent3">
                <a:shade val="50000"/>
              </a:schemeClr>
            </a:lnRef>
            <a:fillRef idx="1">
              <a:schemeClr val="accent3"/>
            </a:fillRef>
            <a:effectRef idx="0">
              <a:schemeClr val="accent3"/>
            </a:effectRef>
            <a:fontRef idx="minor"/>
          </p:style>
        </p:sp>
        <p:sp>
          <p:nvSpPr>
            <p:cNvPr id="711" name="Полилиния: фигура 944"/>
            <p:cNvSpPr/>
            <p:nvPr/>
          </p:nvSpPr>
          <p:spPr>
            <a:xfrm flipH="1" rot="16200000">
              <a:off x="11004480" y="4401720"/>
              <a:ext cx="239040" cy="147600"/>
            </a:xfrm>
            <a:custGeom>
              <a:avLst/>
              <a:gdLst/>
              <a:ahLst/>
              <a:rect l="l" t="t" r="r" b="b"/>
              <a:pathLst>
                <a:path w="1339847" h="828176">
                  <a:moveTo>
                    <a:pt x="669720" y="0"/>
                  </a:moveTo>
                  <a:lnTo>
                    <a:pt x="669822" y="174"/>
                  </a:lnTo>
                  <a:lnTo>
                    <a:pt x="669924" y="0"/>
                  </a:lnTo>
                  <a:lnTo>
                    <a:pt x="791243" y="207044"/>
                  </a:lnTo>
                  <a:lnTo>
                    <a:pt x="791039" y="207044"/>
                  </a:lnTo>
                  <a:lnTo>
                    <a:pt x="773446" y="207044"/>
                  </a:lnTo>
                  <a:lnTo>
                    <a:pt x="773446" y="603334"/>
                  </a:lnTo>
                  <a:lnTo>
                    <a:pt x="1071638" y="603334"/>
                  </a:lnTo>
                  <a:lnTo>
                    <a:pt x="1071638" y="585537"/>
                  </a:lnTo>
                  <a:lnTo>
                    <a:pt x="1102011" y="603334"/>
                  </a:lnTo>
                  <a:lnTo>
                    <a:pt x="1132803" y="603334"/>
                  </a:lnTo>
                  <a:lnTo>
                    <a:pt x="1132803" y="585537"/>
                  </a:lnTo>
                  <a:lnTo>
                    <a:pt x="1339847" y="706856"/>
                  </a:lnTo>
                  <a:lnTo>
                    <a:pt x="1132803" y="828176"/>
                  </a:lnTo>
                  <a:lnTo>
                    <a:pt x="1132803" y="810378"/>
                  </a:lnTo>
                  <a:lnTo>
                    <a:pt x="1102012" y="810378"/>
                  </a:lnTo>
                  <a:lnTo>
                    <a:pt x="1071638" y="828176"/>
                  </a:lnTo>
                  <a:lnTo>
                    <a:pt x="1071638" y="810378"/>
                  </a:lnTo>
                  <a:lnTo>
                    <a:pt x="267801" y="810378"/>
                  </a:lnTo>
                  <a:lnTo>
                    <a:pt x="267801" y="828176"/>
                  </a:lnTo>
                  <a:lnTo>
                    <a:pt x="237427" y="810378"/>
                  </a:lnTo>
                  <a:lnTo>
                    <a:pt x="207044" y="810378"/>
                  </a:lnTo>
                  <a:lnTo>
                    <a:pt x="207044" y="828176"/>
                  </a:lnTo>
                  <a:lnTo>
                    <a:pt x="0" y="706856"/>
                  </a:lnTo>
                  <a:lnTo>
                    <a:pt x="207044" y="585537"/>
                  </a:lnTo>
                  <a:lnTo>
                    <a:pt x="207044" y="603334"/>
                  </a:lnTo>
                  <a:lnTo>
                    <a:pt x="237429" y="603334"/>
                  </a:lnTo>
                  <a:lnTo>
                    <a:pt x="267801" y="585537"/>
                  </a:lnTo>
                  <a:lnTo>
                    <a:pt x="267801" y="603334"/>
                  </a:lnTo>
                  <a:lnTo>
                    <a:pt x="566198" y="603334"/>
                  </a:lnTo>
                  <a:lnTo>
                    <a:pt x="566198" y="207044"/>
                  </a:lnTo>
                  <a:lnTo>
                    <a:pt x="548604" y="207044"/>
                  </a:lnTo>
                  <a:lnTo>
                    <a:pt x="548400" y="207044"/>
                  </a:lnTo>
                  <a:close/>
                </a:path>
              </a:pathLst>
            </a:custGeom>
            <a:solidFill>
              <a:srgbClr val="a5a5a5"/>
            </a:solidFill>
            <a:ln>
              <a:solidFill>
                <a:srgbClr val="000000"/>
              </a:solidFill>
            </a:ln>
          </p:spPr>
          <p:style>
            <a:lnRef idx="2">
              <a:schemeClr val="accent3">
                <a:shade val="50000"/>
              </a:schemeClr>
            </a:lnRef>
            <a:fillRef idx="1">
              <a:schemeClr val="accent3"/>
            </a:fillRef>
            <a:effectRef idx="0">
              <a:schemeClr val="accent3"/>
            </a:effectRef>
            <a:fontRef idx="minor"/>
          </p:style>
        </p:sp>
        <p:grpSp>
          <p:nvGrpSpPr>
            <p:cNvPr id="712" name="Группа 956"/>
            <p:cNvGrpSpPr/>
            <p:nvPr/>
          </p:nvGrpSpPr>
          <p:grpSpPr>
            <a:xfrm>
              <a:off x="11109240" y="4531680"/>
              <a:ext cx="159120" cy="510840"/>
              <a:chOff x="11109240" y="4531680"/>
              <a:chExt cx="159120" cy="510840"/>
            </a:xfrm>
          </p:grpSpPr>
          <p:sp>
            <p:nvSpPr>
              <p:cNvPr id="713" name="Цилиндр 957"/>
              <p:cNvSpPr/>
              <p:nvPr/>
            </p:nvSpPr>
            <p:spPr>
              <a:xfrm rot="10637400">
                <a:off x="11171520" y="4532040"/>
                <a:ext cx="45360" cy="509400"/>
              </a:xfrm>
              <a:prstGeom prst="can">
                <a:avLst>
                  <a:gd name="adj" fmla="val 25000"/>
                </a:avLst>
              </a:prstGeom>
              <a:gradFill rotWithShape="0">
                <a:gsLst>
                  <a:gs pos="0">
                    <a:srgbClr val="f6f8fc"/>
                  </a:gs>
                  <a:gs pos="100000">
                    <a:srgbClr val="d9d9d9"/>
                  </a:gs>
                </a:gsLst>
                <a:lin ang="1620000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714" name="Прямоугольник: скругленные углы 958"/>
              <p:cNvSpPr/>
              <p:nvPr/>
            </p:nvSpPr>
            <p:spPr>
              <a:xfrm rot="16037400">
                <a:off x="11076840" y="4718880"/>
                <a:ext cx="223560" cy="148680"/>
              </a:xfrm>
              <a:prstGeom prst="roundRect">
                <a:avLst>
                  <a:gd name="adj" fmla="val 16667"/>
                </a:avLst>
              </a:prstGeom>
              <a:solidFill>
                <a:schemeClr val="lt1">
                  <a:alpha val="25000"/>
                </a:schemeClr>
              </a:solidFill>
              <a:ln>
                <a:solidFill>
                  <a:srgbClr val="000000"/>
                </a:solidFill>
              </a:ln>
            </p:spPr>
            <p:style>
              <a:lnRef idx="2">
                <a:schemeClr val="dk1"/>
              </a:lnRef>
              <a:fillRef idx="1">
                <a:schemeClr val="lt1"/>
              </a:fillRef>
              <a:effectRef idx="0">
                <a:schemeClr val="dk1"/>
              </a:effectRef>
              <a:fontRef idx="minor"/>
            </p:style>
          </p:sp>
          <p:sp>
            <p:nvSpPr>
              <p:cNvPr id="715" name="Стрелка: вниз 959"/>
              <p:cNvSpPr/>
              <p:nvPr/>
            </p:nvSpPr>
            <p:spPr>
              <a:xfrm rot="21437400">
                <a:off x="11131920" y="4687200"/>
                <a:ext cx="115920" cy="174960"/>
              </a:xfrm>
              <a:prstGeom prst="downArrow">
                <a:avLst>
                  <a:gd name="adj1" fmla="val 50000"/>
                  <a:gd name="adj2" fmla="val 50000"/>
                </a:avLst>
              </a:prstGeom>
              <a:solidFill>
                <a:srgbClr val="ffffff"/>
              </a:solidFill>
              <a:ln>
                <a:solidFill>
                  <a:srgbClr val="000000"/>
                </a:solidFill>
              </a:ln>
            </p:spPr>
            <p:style>
              <a:lnRef idx="2">
                <a:schemeClr val="dk1"/>
              </a:lnRef>
              <a:fillRef idx="1">
                <a:schemeClr val="lt1"/>
              </a:fillRef>
              <a:effectRef idx="0">
                <a:schemeClr val="dk1"/>
              </a:effectRef>
              <a:fontRef idx="minor"/>
            </p:style>
          </p:sp>
        </p:grpSp>
        <p:grpSp>
          <p:nvGrpSpPr>
            <p:cNvPr id="716" name="Группа 960"/>
            <p:cNvGrpSpPr/>
            <p:nvPr/>
          </p:nvGrpSpPr>
          <p:grpSpPr>
            <a:xfrm>
              <a:off x="9240840" y="4663800"/>
              <a:ext cx="511560" cy="167040"/>
              <a:chOff x="9240840" y="4663800"/>
              <a:chExt cx="511560" cy="167040"/>
            </a:xfrm>
          </p:grpSpPr>
          <p:sp>
            <p:nvSpPr>
              <p:cNvPr id="717" name="Цилиндр 961"/>
              <p:cNvSpPr/>
              <p:nvPr/>
            </p:nvSpPr>
            <p:spPr>
              <a:xfrm rot="5690400">
                <a:off x="9473760" y="4485960"/>
                <a:ext cx="45360" cy="509400"/>
              </a:xfrm>
              <a:prstGeom prst="can">
                <a:avLst>
                  <a:gd name="adj" fmla="val 25000"/>
                </a:avLst>
              </a:prstGeom>
              <a:gradFill rotWithShape="0">
                <a:gsLst>
                  <a:gs pos="0">
                    <a:srgbClr val="f6f8fc"/>
                  </a:gs>
                  <a:gs pos="100000">
                    <a:srgbClr val="d9d9d9"/>
                  </a:gs>
                </a:gsLst>
                <a:lin ang="1620000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718" name="Прямоугольник: скругленные углы 962"/>
              <p:cNvSpPr/>
              <p:nvPr/>
            </p:nvSpPr>
            <p:spPr>
              <a:xfrm rot="11090400">
                <a:off x="9390600" y="4672800"/>
                <a:ext cx="223560" cy="148680"/>
              </a:xfrm>
              <a:prstGeom prst="roundRect">
                <a:avLst>
                  <a:gd name="adj" fmla="val 16667"/>
                </a:avLst>
              </a:prstGeom>
              <a:solidFill>
                <a:schemeClr val="lt1">
                  <a:alpha val="25000"/>
                </a:schemeClr>
              </a:solidFill>
              <a:ln>
                <a:solidFill>
                  <a:srgbClr val="000000"/>
                </a:solidFill>
              </a:ln>
            </p:spPr>
            <p:style>
              <a:lnRef idx="2">
                <a:schemeClr val="dk1"/>
              </a:lnRef>
              <a:fillRef idx="1">
                <a:schemeClr val="lt1"/>
              </a:fillRef>
              <a:effectRef idx="0">
                <a:schemeClr val="dk1"/>
              </a:effectRef>
              <a:fontRef idx="minor"/>
            </p:style>
          </p:sp>
          <p:sp>
            <p:nvSpPr>
              <p:cNvPr id="719" name="Стрелка: вниз 963"/>
              <p:cNvSpPr/>
              <p:nvPr/>
            </p:nvSpPr>
            <p:spPr>
              <a:xfrm rot="16490400">
                <a:off x="9425880" y="4656240"/>
                <a:ext cx="115920" cy="174960"/>
              </a:xfrm>
              <a:prstGeom prst="downArrow">
                <a:avLst>
                  <a:gd name="adj1" fmla="val 50000"/>
                  <a:gd name="adj2" fmla="val 50000"/>
                </a:avLst>
              </a:prstGeom>
              <a:solidFill>
                <a:srgbClr val="ffffff"/>
              </a:solidFill>
              <a:ln>
                <a:solidFill>
                  <a:srgbClr val="000000"/>
                </a:solidFill>
              </a:ln>
            </p:spPr>
            <p:style>
              <a:lnRef idx="2">
                <a:schemeClr val="dk1"/>
              </a:lnRef>
              <a:fillRef idx="1">
                <a:schemeClr val="lt1"/>
              </a:fillRef>
              <a:effectRef idx="0">
                <a:schemeClr val="dk1"/>
              </a:effectRef>
              <a:fontRef idx="minor"/>
            </p:style>
          </p:sp>
        </p:grpSp>
        <p:grpSp>
          <p:nvGrpSpPr>
            <p:cNvPr id="720" name="Группа 316"/>
            <p:cNvGrpSpPr/>
            <p:nvPr/>
          </p:nvGrpSpPr>
          <p:grpSpPr>
            <a:xfrm>
              <a:off x="10201680" y="3002760"/>
              <a:ext cx="1533240" cy="921600"/>
              <a:chOff x="10201680" y="3002760"/>
              <a:chExt cx="1533240" cy="921600"/>
            </a:xfrm>
          </p:grpSpPr>
          <p:sp>
            <p:nvSpPr>
              <p:cNvPr id="721" name="Прямоугольник: скругленные углы 937"/>
              <p:cNvSpPr/>
              <p:nvPr/>
            </p:nvSpPr>
            <p:spPr>
              <a:xfrm>
                <a:off x="10901520" y="3281400"/>
                <a:ext cx="688320" cy="374040"/>
              </a:xfrm>
              <a:prstGeom prst="roundRect">
                <a:avLst>
                  <a:gd name="adj" fmla="val 16667"/>
                </a:avLst>
              </a:prstGeom>
              <a:solidFill>
                <a:schemeClr val="bg1"/>
              </a:solidFill>
              <a:ln w="63500">
                <a:solidFill>
                  <a:srgbClr val="00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ru-RU" sz="800" spc="-1" strike="noStrike">
                    <a:solidFill>
                      <a:srgbClr val="000000"/>
                    </a:solidFill>
                    <a:latin typeface="Calibri"/>
                  </a:rPr>
                  <a:t>О2, СО2, </a:t>
                </a:r>
                <a:r>
                  <a:rPr b="0" lang="en-US" sz="800" spc="-1" strike="noStrike">
                    <a:solidFill>
                      <a:srgbClr val="000000"/>
                    </a:solidFill>
                    <a:latin typeface="Calibri"/>
                  </a:rPr>
                  <a:t>t,</a:t>
                </a:r>
                <a:endParaRPr b="0" lang="ru-RU" sz="800" spc="-1" strike="noStrike">
                  <a:latin typeface="Arial"/>
                </a:endParaRPr>
              </a:p>
              <a:p>
                <a:pPr algn="ctr">
                  <a:lnSpc>
                    <a:spcPct val="100000"/>
                  </a:lnSpc>
                </a:pPr>
                <a:r>
                  <a:rPr b="0" lang="en-US" sz="800" spc="-1" strike="noStrike">
                    <a:solidFill>
                      <a:srgbClr val="000000"/>
                    </a:solidFill>
                    <a:latin typeface="Calibri"/>
                  </a:rPr>
                  <a:t>P, </a:t>
                </a:r>
                <a:r>
                  <a:rPr b="0" i="1" lang="en-US" sz="800" spc="-1" strike="noStrike">
                    <a:solidFill>
                      <a:srgbClr val="000000"/>
                    </a:solidFill>
                    <a:latin typeface="Calibri"/>
                  </a:rPr>
                  <a:t>p</a:t>
                </a:r>
                <a:r>
                  <a:rPr b="0" lang="en-US" sz="800" spc="-1" strike="noStrike">
                    <a:solidFill>
                      <a:srgbClr val="000000"/>
                    </a:solidFill>
                    <a:latin typeface="Calibri"/>
                  </a:rPr>
                  <a:t> …</a:t>
                </a:r>
                <a:endParaRPr b="0" lang="ru-RU" sz="800" spc="-1" strike="noStrike">
                  <a:latin typeface="Arial"/>
                </a:endParaRPr>
              </a:p>
            </p:txBody>
          </p:sp>
          <p:grpSp>
            <p:nvGrpSpPr>
              <p:cNvPr id="722" name="Группа 939"/>
              <p:cNvGrpSpPr/>
              <p:nvPr/>
            </p:nvGrpSpPr>
            <p:grpSpPr>
              <a:xfrm>
                <a:off x="11119320" y="3663360"/>
                <a:ext cx="138600" cy="261000"/>
                <a:chOff x="11119320" y="3663360"/>
                <a:chExt cx="138600" cy="261000"/>
              </a:xfrm>
            </p:grpSpPr>
            <p:sp>
              <p:nvSpPr>
                <p:cNvPr id="723" name="Цилиндр 940"/>
                <p:cNvSpPr/>
                <p:nvPr/>
              </p:nvSpPr>
              <p:spPr>
                <a:xfrm>
                  <a:off x="11147040" y="3663360"/>
                  <a:ext cx="39600" cy="261000"/>
                </a:xfrm>
                <a:prstGeom prst="can">
                  <a:avLst>
                    <a:gd name="adj" fmla="val 25000"/>
                  </a:avLst>
                </a:prstGeom>
                <a:gradFill rotWithShape="0">
                  <a:gsLst>
                    <a:gs pos="0">
                      <a:srgbClr val="f6f8fc"/>
                    </a:gs>
                    <a:gs pos="100000">
                      <a:srgbClr val="d9d9d9"/>
                    </a:gs>
                  </a:gsLst>
                  <a:lin ang="1620000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724" name="Прямоугольник: скругленные углы 941"/>
                <p:cNvSpPr/>
                <p:nvPr/>
              </p:nvSpPr>
              <p:spPr>
                <a:xfrm rot="5400000">
                  <a:off x="11099520" y="3728880"/>
                  <a:ext cx="178200" cy="138600"/>
                </a:xfrm>
                <a:prstGeom prst="roundRect">
                  <a:avLst>
                    <a:gd name="adj" fmla="val 16667"/>
                  </a:avLst>
                </a:prstGeom>
                <a:solidFill>
                  <a:srgbClr val="ffffff"/>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algn="ctr">
                    <a:lnSpc>
                      <a:spcPct val="100000"/>
                    </a:lnSpc>
                  </a:pPr>
                  <a:r>
                    <a:rPr b="0" lang="ru-RU" sz="800" spc="-1" strike="noStrike">
                      <a:solidFill>
                        <a:srgbClr val="000000"/>
                      </a:solidFill>
                      <a:latin typeface="Arial"/>
                    </a:rPr>
                    <a:t>12 3</a:t>
                  </a:r>
                  <a:endParaRPr b="0" lang="ru-RU" sz="800" spc="-1" strike="noStrike">
                    <a:latin typeface="Arial"/>
                  </a:endParaRPr>
                </a:p>
              </p:txBody>
            </p:sp>
          </p:grpSp>
          <p:grpSp>
            <p:nvGrpSpPr>
              <p:cNvPr id="725" name="Группа 945"/>
              <p:cNvGrpSpPr/>
              <p:nvPr/>
            </p:nvGrpSpPr>
            <p:grpSpPr>
              <a:xfrm>
                <a:off x="10636560" y="3429360"/>
                <a:ext cx="327960" cy="110520"/>
                <a:chOff x="10636560" y="3429360"/>
                <a:chExt cx="327960" cy="110520"/>
              </a:xfrm>
            </p:grpSpPr>
            <p:sp>
              <p:nvSpPr>
                <p:cNvPr id="726" name="Цилиндр 946"/>
                <p:cNvSpPr/>
                <p:nvPr/>
              </p:nvSpPr>
              <p:spPr>
                <a:xfrm rot="5400000">
                  <a:off x="10781280" y="3312000"/>
                  <a:ext cx="38520" cy="327960"/>
                </a:xfrm>
                <a:prstGeom prst="can">
                  <a:avLst>
                    <a:gd name="adj" fmla="val 25000"/>
                  </a:avLst>
                </a:prstGeom>
                <a:gradFill rotWithShape="0">
                  <a:gsLst>
                    <a:gs pos="0">
                      <a:srgbClr val="f6f8fc"/>
                    </a:gs>
                    <a:gs pos="100000">
                      <a:srgbClr val="d9d9d9"/>
                    </a:gs>
                  </a:gsLst>
                  <a:lin ang="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727" name="Прямоугольник: скругленные углы 947"/>
                <p:cNvSpPr/>
                <p:nvPr/>
              </p:nvSpPr>
              <p:spPr>
                <a:xfrm flipV="1">
                  <a:off x="10727280" y="3429000"/>
                  <a:ext cx="144000" cy="110520"/>
                </a:xfrm>
                <a:prstGeom prst="roundRect">
                  <a:avLst>
                    <a:gd name="adj" fmla="val 16667"/>
                  </a:avLst>
                </a:prstGeom>
                <a:pattFill prst="openDmnd">
                  <a:fgClr>
                    <a:srgbClr val="ff0000"/>
                  </a:fgClr>
                  <a:bgClr>
                    <a:srgbClr val="ffffff"/>
                  </a:bgClr>
                </a:pattFill>
                <a:ln>
                  <a:solidFill>
                    <a:srgbClr val="000000"/>
                  </a:solidFill>
                </a:ln>
              </p:spPr>
              <p:style>
                <a:lnRef idx="2">
                  <a:schemeClr val="dk1"/>
                </a:lnRef>
                <a:fillRef idx="1">
                  <a:schemeClr val="lt1"/>
                </a:fillRef>
                <a:effectRef idx="0">
                  <a:schemeClr val="dk1"/>
                </a:effectRef>
                <a:fontRef idx="minor"/>
              </p:style>
            </p:sp>
          </p:grpSp>
          <p:grpSp>
            <p:nvGrpSpPr>
              <p:cNvPr id="728" name="Группа 948"/>
              <p:cNvGrpSpPr/>
              <p:nvPr/>
            </p:nvGrpSpPr>
            <p:grpSpPr>
              <a:xfrm>
                <a:off x="10204200" y="3407760"/>
                <a:ext cx="327960" cy="255600"/>
                <a:chOff x="10204200" y="3407760"/>
                <a:chExt cx="327960" cy="255600"/>
              </a:xfrm>
            </p:grpSpPr>
            <p:grpSp>
              <p:nvGrpSpPr>
                <p:cNvPr id="729" name="Группа 949"/>
                <p:cNvGrpSpPr/>
                <p:nvPr/>
              </p:nvGrpSpPr>
              <p:grpSpPr>
                <a:xfrm>
                  <a:off x="10204200" y="3560760"/>
                  <a:ext cx="327960" cy="102600"/>
                  <a:chOff x="10204200" y="3560760"/>
                  <a:chExt cx="327960" cy="102600"/>
                </a:xfrm>
              </p:grpSpPr>
              <p:sp>
                <p:nvSpPr>
                  <p:cNvPr id="730" name="Цилиндр 953"/>
                  <p:cNvSpPr/>
                  <p:nvPr/>
                </p:nvSpPr>
                <p:spPr>
                  <a:xfrm rot="5400000">
                    <a:off x="10353960" y="3439080"/>
                    <a:ext cx="28080" cy="327960"/>
                  </a:xfrm>
                  <a:prstGeom prst="can">
                    <a:avLst>
                      <a:gd name="adj" fmla="val 25000"/>
                    </a:avLst>
                  </a:prstGeom>
                  <a:gradFill rotWithShape="0">
                    <a:gsLst>
                      <a:gs pos="0">
                        <a:srgbClr val="f6f8fc"/>
                      </a:gs>
                      <a:gs pos="100000">
                        <a:srgbClr val="d9d9d9"/>
                      </a:gs>
                    </a:gsLst>
                    <a:lin ang="16200000"/>
                  </a:gra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731" name="Прямоугольник: скругленные углы 954"/>
                  <p:cNvSpPr/>
                  <p:nvPr/>
                </p:nvSpPr>
                <p:spPr>
                  <a:xfrm rot="10800000">
                    <a:off x="10299960" y="3560760"/>
                    <a:ext cx="148320" cy="102600"/>
                  </a:xfrm>
                  <a:prstGeom prst="roundRect">
                    <a:avLst>
                      <a:gd name="adj" fmla="val 16667"/>
                    </a:avLst>
                  </a:prstGeom>
                  <a:solidFill>
                    <a:schemeClr val="lt1"/>
                  </a:solidFill>
                  <a:ln>
                    <a:solidFill>
                      <a:srgbClr val="000000"/>
                    </a:solidFill>
                  </a:ln>
                </p:spPr>
                <p:style>
                  <a:lnRef idx="2">
                    <a:schemeClr val="dk1"/>
                  </a:lnRef>
                  <a:fillRef idx="1">
                    <a:schemeClr val="lt1"/>
                  </a:fillRef>
                  <a:effectRef idx="0">
                    <a:schemeClr val="dk1"/>
                  </a:effectRef>
                  <a:fontRef idx="minor"/>
                </p:style>
              </p:sp>
              <p:sp>
                <p:nvSpPr>
                  <p:cNvPr id="732" name="Стрелка: вниз 955"/>
                  <p:cNvSpPr/>
                  <p:nvPr/>
                </p:nvSpPr>
                <p:spPr>
                  <a:xfrm rot="16200000">
                    <a:off x="10299240" y="3574080"/>
                    <a:ext cx="71640" cy="63000"/>
                  </a:xfrm>
                  <a:prstGeom prst="downArrow">
                    <a:avLst>
                      <a:gd name="adj1" fmla="val 50000"/>
                      <a:gd name="adj2" fmla="val 50000"/>
                    </a:avLst>
                  </a:prstGeom>
                  <a:solidFill>
                    <a:srgbClr val="ffffff"/>
                  </a:solidFill>
                  <a:ln>
                    <a:solidFill>
                      <a:srgbClr val="000000"/>
                    </a:solidFill>
                  </a:ln>
                </p:spPr>
                <p:style>
                  <a:lnRef idx="2">
                    <a:schemeClr val="dk1"/>
                  </a:lnRef>
                  <a:fillRef idx="1">
                    <a:schemeClr val="lt1"/>
                  </a:fillRef>
                  <a:effectRef idx="0">
                    <a:schemeClr val="dk1"/>
                  </a:effectRef>
                  <a:fontRef idx="minor"/>
                </p:style>
              </p:sp>
            </p:grpSp>
            <p:sp>
              <p:nvSpPr>
                <p:cNvPr id="733" name="Стрелка: вниз 950"/>
                <p:cNvSpPr/>
                <p:nvPr/>
              </p:nvSpPr>
              <p:spPr>
                <a:xfrm flipV="1" rot="10800000">
                  <a:off x="10329840" y="3438360"/>
                  <a:ext cx="74520" cy="163080"/>
                </a:xfrm>
                <a:prstGeom prst="downArrow">
                  <a:avLst>
                    <a:gd name="adj1" fmla="val 50000"/>
                    <a:gd name="adj2" fmla="val 50000"/>
                  </a:avLst>
                </a:prstGeom>
                <a:solidFill>
                  <a:srgbClr val="ffffff"/>
                </a:solidFill>
                <a:ln>
                  <a:solidFill>
                    <a:srgbClr val="000000"/>
                  </a:solidFill>
                </a:ln>
              </p:spPr>
              <p:style>
                <a:lnRef idx="2">
                  <a:schemeClr val="dk1"/>
                </a:lnRef>
                <a:fillRef idx="1">
                  <a:schemeClr val="lt1"/>
                </a:fillRef>
                <a:effectRef idx="0">
                  <a:schemeClr val="dk1"/>
                </a:effectRef>
                <a:fontRef idx="minor"/>
              </p:style>
            </p:sp>
            <p:sp>
              <p:nvSpPr>
                <p:cNvPr id="734" name="Овал 951"/>
                <p:cNvSpPr/>
                <p:nvPr/>
              </p:nvSpPr>
              <p:spPr>
                <a:xfrm flipV="1" rot="10800000">
                  <a:off x="10293840" y="3407760"/>
                  <a:ext cx="147600" cy="136080"/>
                </a:xfrm>
                <a:prstGeom prst="ellipse">
                  <a:avLst/>
                </a:prstGeom>
                <a:solidFill>
                  <a:srgbClr val="ffffff"/>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algn="ctr">
                    <a:lnSpc>
                      <a:spcPct val="100000"/>
                    </a:lnSpc>
                  </a:pPr>
                  <a:endParaRPr b="0" lang="ru-RU" sz="1800" spc="-1" strike="noStrike">
                    <a:latin typeface="Arial"/>
                  </a:endParaRPr>
                </a:p>
                <a:p>
                  <a:pPr algn="ctr">
                    <a:lnSpc>
                      <a:spcPct val="100000"/>
                    </a:lnSpc>
                  </a:pPr>
                  <a:endParaRPr b="0" lang="ru-RU" sz="1800" spc="-1" strike="noStrike">
                    <a:latin typeface="Arial"/>
                  </a:endParaRPr>
                </a:p>
                <a:p>
                  <a:pPr algn="ctr">
                    <a:lnSpc>
                      <a:spcPct val="100000"/>
                    </a:lnSpc>
                  </a:pPr>
                  <a:endParaRPr b="0" lang="ru-RU" sz="1800" spc="-1" strike="noStrike">
                    <a:latin typeface="Arial"/>
                  </a:endParaRPr>
                </a:p>
                <a:p>
                  <a:pPr algn="ctr">
                    <a:lnSpc>
                      <a:spcPct val="100000"/>
                    </a:lnSpc>
                  </a:pPr>
                  <a:endParaRPr b="0" lang="ru-RU" sz="1800" spc="-1" strike="noStrike">
                    <a:latin typeface="Arial"/>
                  </a:endParaRPr>
                </a:p>
                <a:p>
                  <a:pPr algn="ctr">
                    <a:lnSpc>
                      <a:spcPct val="100000"/>
                    </a:lnSpc>
                  </a:pPr>
                  <a:endParaRPr b="0" lang="ru-RU" sz="1800" spc="-1" strike="noStrike">
                    <a:latin typeface="Arial"/>
                  </a:endParaRPr>
                </a:p>
                <a:p>
                  <a:pPr algn="ctr">
                    <a:lnSpc>
                      <a:spcPct val="100000"/>
                    </a:lnSpc>
                  </a:pPr>
                  <a:endParaRPr b="0" lang="ru-RU" sz="1800" spc="-1" strike="noStrike">
                    <a:latin typeface="Arial"/>
                  </a:endParaRPr>
                </a:p>
                <a:p>
                  <a:pPr algn="ctr">
                    <a:lnSpc>
                      <a:spcPct val="100000"/>
                    </a:lnSpc>
                  </a:pPr>
                  <a:endParaRPr b="0" lang="ru-RU" sz="1800" spc="-1" strike="noStrike">
                    <a:latin typeface="Arial"/>
                  </a:endParaRPr>
                </a:p>
                <a:p>
                  <a:pPr algn="ctr">
                    <a:lnSpc>
                      <a:spcPct val="100000"/>
                    </a:lnSpc>
                  </a:pPr>
                  <a:endParaRPr b="0" lang="ru-RU" sz="1800" spc="-1" strike="noStrike">
                    <a:latin typeface="Arial"/>
                  </a:endParaRPr>
                </a:p>
              </p:txBody>
            </p:sp>
            <p:sp>
              <p:nvSpPr>
                <p:cNvPr id="735" name="Стрелка: вниз 952"/>
                <p:cNvSpPr/>
                <p:nvPr/>
              </p:nvSpPr>
              <p:spPr>
                <a:xfrm flipH="1" rot="5400000">
                  <a:off x="10361520" y="3575880"/>
                  <a:ext cx="71640" cy="63000"/>
                </a:xfrm>
                <a:prstGeom prst="downArrow">
                  <a:avLst>
                    <a:gd name="adj1" fmla="val 50000"/>
                    <a:gd name="adj2" fmla="val 50000"/>
                  </a:avLst>
                </a:prstGeom>
                <a:solidFill>
                  <a:srgbClr val="ffffff"/>
                </a:solidFill>
                <a:ln>
                  <a:solidFill>
                    <a:srgbClr val="000000"/>
                  </a:solidFill>
                </a:ln>
              </p:spPr>
              <p:style>
                <a:lnRef idx="2">
                  <a:schemeClr val="dk1"/>
                </a:lnRef>
                <a:fillRef idx="1">
                  <a:schemeClr val="lt1"/>
                </a:fillRef>
                <a:effectRef idx="0">
                  <a:schemeClr val="dk1"/>
                </a:effectRef>
                <a:fontRef idx="minor"/>
              </p:style>
            </p:sp>
          </p:grpSp>
          <p:pic>
            <p:nvPicPr>
              <p:cNvPr id="736" name="Рисунок 964" descr=""/>
              <p:cNvPicPr/>
              <p:nvPr/>
            </p:nvPicPr>
            <p:blipFill>
              <a:blip r:embed="rId1"/>
              <a:stretch/>
            </p:blipFill>
            <p:spPr>
              <a:xfrm flipH="1">
                <a:off x="10512360" y="3329280"/>
                <a:ext cx="207720" cy="306000"/>
              </a:xfrm>
              <a:prstGeom prst="rect">
                <a:avLst/>
              </a:prstGeom>
              <a:ln w="0">
                <a:noFill/>
              </a:ln>
            </p:spPr>
          </p:pic>
          <p:sp>
            <p:nvSpPr>
              <p:cNvPr id="737" name="Прямоугольник: скругленные углы 965"/>
              <p:cNvSpPr/>
              <p:nvPr/>
            </p:nvSpPr>
            <p:spPr>
              <a:xfrm>
                <a:off x="10201680" y="3002760"/>
                <a:ext cx="1533240" cy="866520"/>
              </a:xfrm>
              <a:prstGeom prst="roundRect">
                <a:avLst>
                  <a:gd name="adj" fmla="val 16667"/>
                </a:avLst>
              </a:prstGeom>
              <a:solidFill>
                <a:srgbClr val="92d050">
                  <a:alpha val="40000"/>
                </a:srgbClr>
              </a:solidFill>
              <a:ln w="6350">
                <a:solidFill>
                  <a:srgbClr val="000000"/>
                </a:solidFill>
              </a:ln>
            </p:spPr>
            <p:style>
              <a:lnRef idx="2">
                <a:schemeClr val="accent1">
                  <a:shade val="50000"/>
                </a:schemeClr>
              </a:lnRef>
              <a:fillRef idx="1">
                <a:schemeClr val="accent1"/>
              </a:fillRef>
              <a:effectRef idx="0">
                <a:schemeClr val="accent1"/>
              </a:effectRef>
              <a:fontRef idx="minor"/>
            </p:style>
          </p:sp>
        </p:grpSp>
        <p:pic>
          <p:nvPicPr>
            <p:cNvPr id="738" name="Рисунок 317" descr=""/>
            <p:cNvPicPr/>
            <p:nvPr/>
          </p:nvPicPr>
          <p:blipFill>
            <a:blip r:embed="rId2"/>
            <a:stretch/>
          </p:blipFill>
          <p:spPr>
            <a:xfrm flipH="1">
              <a:off x="10195920" y="1856160"/>
              <a:ext cx="1011960" cy="987120"/>
            </a:xfrm>
            <a:prstGeom prst="rect">
              <a:avLst/>
            </a:prstGeom>
            <a:ln w="0">
              <a:noFill/>
            </a:ln>
          </p:spPr>
        </p:pic>
        <p:sp>
          <p:nvSpPr>
            <p:cNvPr id="739" name="Полилиния: фигура 318"/>
            <p:cNvSpPr/>
            <p:nvPr/>
          </p:nvSpPr>
          <p:spPr>
            <a:xfrm>
              <a:off x="9438120" y="2413800"/>
              <a:ext cx="1093320" cy="933120"/>
            </a:xfrm>
            <a:custGeom>
              <a:avLst/>
              <a:gdLst/>
              <a:ahLst/>
              <a:rect l="l" t="t" r="r" b="b"/>
              <a:pathLst>
                <a:path w="857490" h="933450">
                  <a:moveTo>
                    <a:pt x="671918" y="0"/>
                  </a:moveTo>
                  <a:cubicBezTo>
                    <a:pt x="533011" y="45244"/>
                    <a:pt x="207436" y="161925"/>
                    <a:pt x="95490" y="266700"/>
                  </a:cubicBezTo>
                  <a:cubicBezTo>
                    <a:pt x="-16456" y="371475"/>
                    <a:pt x="1827" y="525463"/>
                    <a:pt x="240" y="628650"/>
                  </a:cubicBezTo>
                  <a:cubicBezTo>
                    <a:pt x="-1347" y="731837"/>
                    <a:pt x="25640" y="836613"/>
                    <a:pt x="85965" y="885825"/>
                  </a:cubicBezTo>
                  <a:cubicBezTo>
                    <a:pt x="146290" y="935037"/>
                    <a:pt x="233603" y="915988"/>
                    <a:pt x="362190" y="923925"/>
                  </a:cubicBezTo>
                  <a:cubicBezTo>
                    <a:pt x="490777" y="931862"/>
                    <a:pt x="857490" y="933450"/>
                    <a:pt x="857490" y="933450"/>
                  </a:cubicBezTo>
                  <a:lnTo>
                    <a:pt x="857490" y="933450"/>
                  </a:lnTo>
                </a:path>
              </a:pathLst>
            </a:custGeom>
            <a:noFill/>
            <a:ln w="63500">
              <a:solidFill>
                <a:srgbClr val="000000">
                  <a:alpha val="55000"/>
                </a:srgbClr>
              </a:solidFill>
            </a:ln>
          </p:spPr>
          <p:style>
            <a:lnRef idx="2">
              <a:schemeClr val="accent1">
                <a:shade val="50000"/>
              </a:schemeClr>
            </a:lnRef>
            <a:fillRef idx="1">
              <a:schemeClr val="accent1"/>
            </a:fillRef>
            <a:effectRef idx="0">
              <a:schemeClr val="accent1"/>
            </a:effectRef>
            <a:fontRef idx="minor"/>
          </p:style>
        </p:sp>
        <p:sp>
          <p:nvSpPr>
            <p:cNvPr id="740" name="Полилиния: фигура 967"/>
            <p:cNvSpPr/>
            <p:nvPr/>
          </p:nvSpPr>
          <p:spPr>
            <a:xfrm>
              <a:off x="8692920" y="2161800"/>
              <a:ext cx="1217160" cy="403920"/>
            </a:xfrm>
            <a:custGeom>
              <a:avLst/>
              <a:gdLst/>
              <a:ahLst/>
              <a:rect l="l" t="t" r="r" b="b"/>
              <a:pathLst>
                <a:path w="1217661" h="404226">
                  <a:moveTo>
                    <a:pt x="1217661" y="404226"/>
                  </a:moveTo>
                  <a:cubicBezTo>
                    <a:pt x="1195436" y="368507"/>
                    <a:pt x="1173211" y="332788"/>
                    <a:pt x="1122411" y="318501"/>
                  </a:cubicBezTo>
                  <a:cubicBezTo>
                    <a:pt x="1071611" y="304214"/>
                    <a:pt x="1003348" y="348663"/>
                    <a:pt x="912861" y="318501"/>
                  </a:cubicBezTo>
                  <a:cubicBezTo>
                    <a:pt x="822374" y="288339"/>
                    <a:pt x="723948" y="188326"/>
                    <a:pt x="579486" y="137526"/>
                  </a:cubicBezTo>
                  <a:cubicBezTo>
                    <a:pt x="435024" y="86726"/>
                    <a:pt x="46086" y="13701"/>
                    <a:pt x="46086" y="13701"/>
                  </a:cubicBezTo>
                  <a:cubicBezTo>
                    <a:pt x="-45989" y="-8524"/>
                    <a:pt x="28623" y="2589"/>
                    <a:pt x="27036" y="4176"/>
                  </a:cubicBezTo>
                  <a:cubicBezTo>
                    <a:pt x="25449" y="5763"/>
                    <a:pt x="31005" y="14494"/>
                    <a:pt x="36561" y="23226"/>
                  </a:cubicBezTo>
                </a:path>
              </a:pathLst>
            </a:custGeom>
            <a:noFill/>
            <a:ln w="63500">
              <a:solidFill>
                <a:srgbClr val="000000">
                  <a:alpha val="55000"/>
                </a:srgbClr>
              </a:solidFill>
            </a:ln>
          </p:spPr>
          <p:style>
            <a:lnRef idx="2">
              <a:schemeClr val="accent1">
                <a:shade val="50000"/>
              </a:schemeClr>
            </a:lnRef>
            <a:fillRef idx="1">
              <a:schemeClr val="accent1"/>
            </a:fillRef>
            <a:effectRef idx="0">
              <a:schemeClr val="accent1"/>
            </a:effectRef>
            <a:fontRef idx="minor"/>
          </p:style>
        </p:sp>
        <p:grpSp>
          <p:nvGrpSpPr>
            <p:cNvPr id="741" name="Группа 974"/>
            <p:cNvGrpSpPr/>
            <p:nvPr/>
          </p:nvGrpSpPr>
          <p:grpSpPr>
            <a:xfrm>
              <a:off x="9365040" y="2379600"/>
              <a:ext cx="297360" cy="434880"/>
              <a:chOff x="9365040" y="2379600"/>
              <a:chExt cx="297360" cy="434880"/>
            </a:xfrm>
          </p:grpSpPr>
          <p:sp>
            <p:nvSpPr>
              <p:cNvPr id="742" name="Овал 970"/>
              <p:cNvSpPr/>
              <p:nvPr/>
            </p:nvSpPr>
            <p:spPr>
              <a:xfrm>
                <a:off x="9371880" y="2379600"/>
                <a:ext cx="285480" cy="434880"/>
              </a:xfrm>
              <a:prstGeom prst="ellipse">
                <a:avLst/>
              </a:prstGeom>
              <a:solidFill>
                <a:schemeClr val="accent6">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743" name="Овал 971"/>
              <p:cNvSpPr/>
              <p:nvPr/>
            </p:nvSpPr>
            <p:spPr>
              <a:xfrm>
                <a:off x="9365040" y="2379600"/>
                <a:ext cx="297360" cy="422640"/>
              </a:xfrm>
              <a:prstGeom prst="ellipse">
                <a:avLst/>
              </a:prstGeom>
              <a:noFill/>
              <a:ln w="53975">
                <a:solidFill>
                  <a:srgbClr val="000000"/>
                </a:solidFill>
              </a:ln>
            </p:spPr>
            <p:style>
              <a:lnRef idx="2">
                <a:schemeClr val="accent1">
                  <a:shade val="50000"/>
                </a:schemeClr>
              </a:lnRef>
              <a:fillRef idx="1">
                <a:schemeClr val="accent1"/>
              </a:fillRef>
              <a:effectRef idx="0">
                <a:schemeClr val="accent1"/>
              </a:effectRef>
              <a:fontRef idx="minor"/>
            </p:style>
          </p:sp>
          <p:sp>
            <p:nvSpPr>
              <p:cNvPr id="744" name="Овал 972"/>
              <p:cNvSpPr/>
              <p:nvPr/>
            </p:nvSpPr>
            <p:spPr>
              <a:xfrm>
                <a:off x="9420840" y="2420280"/>
                <a:ext cx="180720" cy="195480"/>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745" name="Прямая со стрелкой 973"/>
              <p:cNvSpPr/>
              <p:nvPr/>
            </p:nvSpPr>
            <p:spPr>
              <a:xfrm>
                <a:off x="9514080" y="2513160"/>
                <a:ext cx="360" cy="203040"/>
              </a:xfrm>
              <a:custGeom>
                <a:avLst/>
                <a:gdLst/>
                <a:ahLst/>
                <a:rect l="l" t="t" r="r" b="b"/>
                <a:pathLst>
                  <a:path w="21600" h="21600">
                    <a:moveTo>
                      <a:pt x="0" y="0"/>
                    </a:moveTo>
                    <a:lnTo>
                      <a:pt x="21600" y="21600"/>
                    </a:lnTo>
                  </a:path>
                </a:pathLst>
              </a:custGeom>
              <a:noFill/>
              <a:ln w="28575">
                <a:solidFill>
                  <a:srgbClr val="ffff00"/>
                </a:solidFill>
                <a:headEnd len="sm" type="triangle" w="sm"/>
                <a:tailEnd len="sm" type="triangle" w="sm"/>
              </a:ln>
            </p:spPr>
            <p:style>
              <a:lnRef idx="1">
                <a:schemeClr val="accent1"/>
              </a:lnRef>
              <a:fillRef idx="0">
                <a:schemeClr val="accent1"/>
              </a:fillRef>
              <a:effectRef idx="0">
                <a:schemeClr val="accent1"/>
              </a:effectRef>
              <a:fontRef idx="minor"/>
            </p:style>
          </p:sp>
        </p:grpSp>
        <p:sp>
          <p:nvSpPr>
            <p:cNvPr id="746" name="Полилиния: фигура 976"/>
            <p:cNvSpPr/>
            <p:nvPr/>
          </p:nvSpPr>
          <p:spPr>
            <a:xfrm rot="20139600">
              <a:off x="9742680" y="2435400"/>
              <a:ext cx="239040" cy="147600"/>
            </a:xfrm>
            <a:custGeom>
              <a:avLst/>
              <a:gdLst/>
              <a:ahLst/>
              <a:rect l="l" t="t" r="r" b="b"/>
              <a:pathLst>
                <a:path w="1339847" h="828176">
                  <a:moveTo>
                    <a:pt x="669720" y="0"/>
                  </a:moveTo>
                  <a:lnTo>
                    <a:pt x="669822" y="174"/>
                  </a:lnTo>
                  <a:lnTo>
                    <a:pt x="669924" y="0"/>
                  </a:lnTo>
                  <a:lnTo>
                    <a:pt x="791243" y="207044"/>
                  </a:lnTo>
                  <a:lnTo>
                    <a:pt x="791039" y="207044"/>
                  </a:lnTo>
                  <a:lnTo>
                    <a:pt x="773446" y="207044"/>
                  </a:lnTo>
                  <a:lnTo>
                    <a:pt x="773446" y="603334"/>
                  </a:lnTo>
                  <a:lnTo>
                    <a:pt x="1071638" y="603334"/>
                  </a:lnTo>
                  <a:lnTo>
                    <a:pt x="1071638" y="585537"/>
                  </a:lnTo>
                  <a:lnTo>
                    <a:pt x="1102011" y="603334"/>
                  </a:lnTo>
                  <a:lnTo>
                    <a:pt x="1132803" y="603334"/>
                  </a:lnTo>
                  <a:lnTo>
                    <a:pt x="1132803" y="585537"/>
                  </a:lnTo>
                  <a:lnTo>
                    <a:pt x="1339847" y="706856"/>
                  </a:lnTo>
                  <a:lnTo>
                    <a:pt x="1132803" y="828176"/>
                  </a:lnTo>
                  <a:lnTo>
                    <a:pt x="1132803" y="810378"/>
                  </a:lnTo>
                  <a:lnTo>
                    <a:pt x="1102012" y="810378"/>
                  </a:lnTo>
                  <a:lnTo>
                    <a:pt x="1071638" y="828176"/>
                  </a:lnTo>
                  <a:lnTo>
                    <a:pt x="1071638" y="810378"/>
                  </a:lnTo>
                  <a:lnTo>
                    <a:pt x="267801" y="810378"/>
                  </a:lnTo>
                  <a:lnTo>
                    <a:pt x="267801" y="828176"/>
                  </a:lnTo>
                  <a:lnTo>
                    <a:pt x="237427" y="810378"/>
                  </a:lnTo>
                  <a:lnTo>
                    <a:pt x="207044" y="810378"/>
                  </a:lnTo>
                  <a:lnTo>
                    <a:pt x="207044" y="828176"/>
                  </a:lnTo>
                  <a:lnTo>
                    <a:pt x="0" y="706856"/>
                  </a:lnTo>
                  <a:lnTo>
                    <a:pt x="207044" y="585537"/>
                  </a:lnTo>
                  <a:lnTo>
                    <a:pt x="207044" y="603334"/>
                  </a:lnTo>
                  <a:lnTo>
                    <a:pt x="237429" y="603334"/>
                  </a:lnTo>
                  <a:lnTo>
                    <a:pt x="267801" y="585537"/>
                  </a:lnTo>
                  <a:lnTo>
                    <a:pt x="267801" y="603334"/>
                  </a:lnTo>
                  <a:lnTo>
                    <a:pt x="566198" y="603334"/>
                  </a:lnTo>
                  <a:lnTo>
                    <a:pt x="566198" y="207044"/>
                  </a:lnTo>
                  <a:lnTo>
                    <a:pt x="548604" y="207044"/>
                  </a:lnTo>
                  <a:lnTo>
                    <a:pt x="548400" y="207044"/>
                  </a:lnTo>
                  <a:close/>
                </a:path>
              </a:pathLst>
            </a:custGeom>
            <a:solidFill>
              <a:srgbClr val="a5a5a5"/>
            </a:solidFill>
            <a:ln>
              <a:solidFill>
                <a:srgbClr val="000000"/>
              </a:solidFill>
            </a:ln>
          </p:spPr>
          <p:style>
            <a:lnRef idx="2">
              <a:schemeClr val="accent3">
                <a:shade val="50000"/>
              </a:schemeClr>
            </a:lnRef>
            <a:fillRef idx="1">
              <a:schemeClr val="accent3"/>
            </a:fillRef>
            <a:effectRef idx="0">
              <a:schemeClr val="accent3"/>
            </a:effectRef>
            <a:fontRef idx="minor"/>
          </p:style>
        </p:sp>
        <p:sp>
          <p:nvSpPr>
            <p:cNvPr id="747" name="Трапеция 3"/>
            <p:cNvSpPr/>
            <p:nvPr/>
          </p:nvSpPr>
          <p:spPr>
            <a:xfrm flipH="1" rot="18693600">
              <a:off x="8559000" y="4921920"/>
              <a:ext cx="465840" cy="733320"/>
            </a:xfrm>
            <a:custGeom>
              <a:avLst/>
              <a:gdLst/>
              <a:ahLst/>
              <a:rect l="l" t="t" r="r" b="b"/>
              <a:pathLst>
                <a:path w="432430" h="550887">
                  <a:moveTo>
                    <a:pt x="0" y="535356"/>
                  </a:moveTo>
                  <a:cubicBezTo>
                    <a:pt x="34986" y="387822"/>
                    <a:pt x="86964" y="180434"/>
                    <a:pt x="121950" y="32900"/>
                  </a:cubicBezTo>
                  <a:cubicBezTo>
                    <a:pt x="225497" y="39931"/>
                    <a:pt x="238366" y="31813"/>
                    <a:pt x="331958" y="0"/>
                  </a:cubicBezTo>
                  <a:lnTo>
                    <a:pt x="432430" y="452746"/>
                  </a:lnTo>
                  <a:cubicBezTo>
                    <a:pt x="322485" y="511331"/>
                    <a:pt x="117269" y="582954"/>
                    <a:pt x="0" y="535356"/>
                  </a:cubicBezTo>
                  <a:close/>
                </a:path>
              </a:pathLst>
            </a:custGeom>
            <a:solidFill>
              <a:srgbClr val="a5a5a5"/>
            </a:solidFill>
            <a:ln>
              <a:solidFill>
                <a:srgbClr val="000000">
                  <a:lumMod val="95000"/>
                  <a:lumOff val="5000"/>
                </a:srgbClr>
              </a:solidFill>
            </a:ln>
          </p:spPr>
          <p:style>
            <a:lnRef idx="2">
              <a:schemeClr val="accent3">
                <a:shade val="50000"/>
              </a:schemeClr>
            </a:lnRef>
            <a:fillRef idx="1">
              <a:schemeClr val="accent3"/>
            </a:fillRef>
            <a:effectRef idx="0">
              <a:schemeClr val="accent3"/>
            </a:effectRef>
            <a:fontRef idx="minor"/>
          </p:style>
        </p:sp>
      </p:gr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8" name="Заголовок 3"/>
          <p:cNvSpPr txBox="1"/>
          <p:nvPr/>
        </p:nvSpPr>
        <p:spPr>
          <a:xfrm>
            <a:off x="790920" y="1717200"/>
            <a:ext cx="10515240" cy="2852280"/>
          </a:xfrm>
          <a:prstGeom prst="rect">
            <a:avLst/>
          </a:prstGeom>
          <a:noFill/>
          <a:ln w="0">
            <a:noFill/>
          </a:ln>
        </p:spPr>
        <p:txBody>
          <a:bodyPr anchor="b">
            <a:normAutofit/>
          </a:bodyPr>
          <a:p>
            <a:pPr>
              <a:lnSpc>
                <a:spcPct val="90000"/>
              </a:lnSpc>
            </a:pPr>
            <a:r>
              <a:rPr b="1" lang="ru-RU" sz="4400" spc="-1" strike="noStrike">
                <a:solidFill>
                  <a:srgbClr val="000000"/>
                </a:solidFill>
                <a:latin typeface="Calibri"/>
              </a:rPr>
              <a:t>Часть </a:t>
            </a:r>
            <a:r>
              <a:rPr b="1" lang="en-US" sz="4400" spc="-1" strike="noStrike">
                <a:solidFill>
                  <a:srgbClr val="000000"/>
                </a:solidFill>
                <a:latin typeface="Calibri"/>
              </a:rPr>
              <a:t>II</a:t>
            </a:r>
            <a:br/>
            <a:r>
              <a:rPr b="1" lang="ru-RU" sz="4400" spc="-1" strike="noStrike">
                <a:solidFill>
                  <a:srgbClr val="000000"/>
                </a:solidFill>
                <a:latin typeface="Calibri"/>
              </a:rPr>
              <a:t>Ферментер – это просто</a:t>
            </a:r>
            <a:endParaRPr b="0" lang="ru-RU" sz="4400" spc="-1" strike="noStrike">
              <a:solidFill>
                <a:srgbClr val="000000"/>
              </a:solidFill>
              <a:latin typeface="Calibri"/>
            </a:endParaRPr>
          </a:p>
        </p:txBody>
      </p:sp>
      <p:sp>
        <p:nvSpPr>
          <p:cNvPr id="749" name="Текст 4"/>
          <p:cNvSpPr txBox="1"/>
          <p:nvPr/>
        </p:nvSpPr>
        <p:spPr>
          <a:xfrm>
            <a:off x="831960" y="4579920"/>
            <a:ext cx="10515240" cy="1499760"/>
          </a:xfrm>
          <a:prstGeom prst="rect">
            <a:avLst/>
          </a:prstGeom>
          <a:noFill/>
          <a:ln w="0">
            <a:noFill/>
          </a:ln>
        </p:spPr>
        <p:txBody>
          <a:bodyPr>
            <a:noAutofit/>
          </a:bodyPr>
          <a:p>
            <a:pPr>
              <a:lnSpc>
                <a:spcPct val="90000"/>
              </a:lnSpc>
              <a:spcBef>
                <a:spcPts val="1001"/>
              </a:spcBef>
              <a:tabLst>
                <a:tab algn="l" pos="0"/>
              </a:tabLst>
            </a:pPr>
            <a:r>
              <a:rPr b="0" lang="ru-RU" sz="2400" spc="-1" strike="noStrike">
                <a:solidFill>
                  <a:srgbClr val="8b8b8b"/>
                </a:solidFill>
                <a:latin typeface="Calibri"/>
              </a:rPr>
              <a:t>Курс «Практическая биотехнология»</a:t>
            </a:r>
            <a:endParaRPr b="0" lang="ru-RU" sz="2400" spc="-1" strike="noStrike">
              <a:solidFill>
                <a:srgbClr val="000000"/>
              </a:solidFill>
              <a:latin typeface="Calibri"/>
            </a:endParaRPr>
          </a:p>
          <a:p>
            <a:pPr>
              <a:lnSpc>
                <a:spcPct val="90000"/>
              </a:lnSpc>
              <a:spcBef>
                <a:spcPts val="1001"/>
              </a:spcBef>
              <a:tabLst>
                <a:tab algn="l" pos="0"/>
              </a:tabLst>
            </a:pPr>
            <a:r>
              <a:rPr b="1" lang="ru-RU" sz="2400" spc="-1" strike="noStrike">
                <a:solidFill>
                  <a:srgbClr val="8b8b8b"/>
                </a:solidFill>
                <a:latin typeface="Calibri"/>
              </a:rPr>
              <a:t>Культивирование микроорганизмов. Часть </a:t>
            </a:r>
            <a:r>
              <a:rPr b="1" lang="en-US" sz="2400" spc="-1" strike="noStrike">
                <a:solidFill>
                  <a:srgbClr val="8b8b8b"/>
                </a:solidFill>
                <a:latin typeface="Calibri"/>
              </a:rPr>
              <a:t>II. </a:t>
            </a:r>
            <a:endParaRPr b="0" lang="ru-RU" sz="2400" spc="-1" strike="noStrike">
              <a:solidFill>
                <a:srgbClr val="000000"/>
              </a:solidFill>
              <a:latin typeface="Calibri"/>
            </a:endParaRPr>
          </a:p>
        </p:txBody>
      </p:sp>
      <p:grpSp>
        <p:nvGrpSpPr>
          <p:cNvPr id="750" name="Группа 5"/>
          <p:cNvGrpSpPr/>
          <p:nvPr/>
        </p:nvGrpSpPr>
        <p:grpSpPr>
          <a:xfrm>
            <a:off x="8953200" y="4617720"/>
            <a:ext cx="1884960" cy="748440"/>
            <a:chOff x="8953200" y="4617720"/>
            <a:chExt cx="1884960" cy="748440"/>
          </a:xfrm>
        </p:grpSpPr>
        <p:sp>
          <p:nvSpPr>
            <p:cNvPr id="751" name="Дуга 6"/>
            <p:cNvSpPr/>
            <p:nvPr/>
          </p:nvSpPr>
          <p:spPr>
            <a:xfrm>
              <a:off x="9138600" y="4853880"/>
              <a:ext cx="1514880" cy="365760"/>
            </a:xfrm>
            <a:prstGeom prst="arc">
              <a:avLst>
                <a:gd name="adj1" fmla="val 10829206"/>
                <a:gd name="adj2" fmla="val 0"/>
              </a:avLst>
            </a:prstGeom>
            <a:noFill/>
            <a:ln>
              <a:solidFill>
                <a:srgbClr val="4472c4"/>
              </a:solidFill>
            </a:ln>
          </p:spPr>
          <p:style>
            <a:lnRef idx="1">
              <a:schemeClr val="accent1"/>
            </a:lnRef>
            <a:fillRef idx="0">
              <a:schemeClr val="accent1"/>
            </a:fillRef>
            <a:effectRef idx="0">
              <a:schemeClr val="accent1"/>
            </a:effectRef>
            <a:fontRef idx="minor"/>
          </p:style>
        </p:sp>
        <p:sp>
          <p:nvSpPr>
            <p:cNvPr id="752" name="Дуга 7"/>
            <p:cNvSpPr/>
            <p:nvPr/>
          </p:nvSpPr>
          <p:spPr>
            <a:xfrm>
              <a:off x="9313560" y="4688640"/>
              <a:ext cx="1170720" cy="333000"/>
            </a:xfrm>
            <a:prstGeom prst="arc">
              <a:avLst>
                <a:gd name="adj1" fmla="val 10779580"/>
                <a:gd name="adj2" fmla="val 21585563"/>
              </a:avLst>
            </a:prstGeom>
            <a:noFill/>
            <a:ln w="104775">
              <a:solidFill>
                <a:srgbClr val="ffc000"/>
              </a:solidFill>
            </a:ln>
          </p:spPr>
          <p:style>
            <a:lnRef idx="1">
              <a:schemeClr val="accent1"/>
            </a:lnRef>
            <a:fillRef idx="0">
              <a:schemeClr val="accent1"/>
            </a:fillRef>
            <a:effectRef idx="0">
              <a:schemeClr val="accent1"/>
            </a:effectRef>
            <a:fontRef idx="minor"/>
          </p:style>
        </p:sp>
        <p:sp>
          <p:nvSpPr>
            <p:cNvPr id="753" name="Полилиния: фигура 8"/>
            <p:cNvSpPr/>
            <p:nvPr/>
          </p:nvSpPr>
          <p:spPr>
            <a:xfrm flipH="1">
              <a:off x="10346400" y="4831920"/>
              <a:ext cx="491400" cy="526320"/>
            </a:xfrm>
            <a:custGeom>
              <a:avLst/>
              <a:gdLst/>
              <a:ahLst/>
              <a:rect l="l" t="t" r="r" b="b"/>
              <a:pathLst>
                <a:path w="741864" h="526673">
                  <a:moveTo>
                    <a:pt x="330980" y="521912"/>
                  </a:moveTo>
                  <a:cubicBezTo>
                    <a:pt x="391702" y="513975"/>
                    <a:pt x="689062" y="270294"/>
                    <a:pt x="741846" y="231400"/>
                  </a:cubicBezTo>
                  <a:cubicBezTo>
                    <a:pt x="742243" y="111940"/>
                    <a:pt x="736067" y="142896"/>
                    <a:pt x="734924" y="2800"/>
                  </a:cubicBezTo>
                  <a:cubicBezTo>
                    <a:pt x="669660" y="6769"/>
                    <a:pt x="693504" y="-1964"/>
                    <a:pt x="625987" y="419"/>
                  </a:cubicBezTo>
                  <a:cubicBezTo>
                    <a:pt x="626149" y="90907"/>
                    <a:pt x="620682" y="82968"/>
                    <a:pt x="621558" y="162344"/>
                  </a:cubicBezTo>
                  <a:cubicBezTo>
                    <a:pt x="585046" y="160757"/>
                    <a:pt x="440175" y="163931"/>
                    <a:pt x="314265" y="159963"/>
                  </a:cubicBezTo>
                  <a:cubicBezTo>
                    <a:pt x="210677" y="220684"/>
                    <a:pt x="-2758" y="466348"/>
                    <a:pt x="28" y="526673"/>
                  </a:cubicBezTo>
                  <a:cubicBezTo>
                    <a:pt x="138992" y="526673"/>
                    <a:pt x="117612" y="521516"/>
                    <a:pt x="330980" y="521912"/>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754" name="Группа 9"/>
            <p:cNvGrpSpPr/>
            <p:nvPr/>
          </p:nvGrpSpPr>
          <p:grpSpPr>
            <a:xfrm>
              <a:off x="10429920" y="4823640"/>
              <a:ext cx="143280" cy="159120"/>
              <a:chOff x="10429920" y="4823640"/>
              <a:chExt cx="143280" cy="159120"/>
            </a:xfrm>
          </p:grpSpPr>
          <p:sp>
            <p:nvSpPr>
              <p:cNvPr id="755" name="Прямоугольник 19"/>
              <p:cNvSpPr/>
              <p:nvPr/>
            </p:nvSpPr>
            <p:spPr>
              <a:xfrm flipH="1">
                <a:off x="10531440" y="4823640"/>
                <a:ext cx="41760" cy="15624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756" name="Прямоугольник 20"/>
              <p:cNvSpPr/>
              <p:nvPr/>
            </p:nvSpPr>
            <p:spPr>
              <a:xfrm flipH="1">
                <a:off x="10429560" y="4852080"/>
                <a:ext cx="399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757" name="Прямоугольник 21"/>
              <p:cNvSpPr/>
              <p:nvPr/>
            </p:nvSpPr>
            <p:spPr>
              <a:xfrm flipH="1">
                <a:off x="10480680" y="4848480"/>
                <a:ext cx="399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758" name="Овал 22"/>
              <p:cNvSpPr/>
              <p:nvPr/>
            </p:nvSpPr>
            <p:spPr>
              <a:xfrm flipH="1">
                <a:off x="10458720" y="4887720"/>
                <a:ext cx="39960" cy="453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grpSp>
        <p:sp>
          <p:nvSpPr>
            <p:cNvPr id="759" name="Полилиния: фигура 10"/>
            <p:cNvSpPr/>
            <p:nvPr/>
          </p:nvSpPr>
          <p:spPr>
            <a:xfrm>
              <a:off x="9367920" y="4712040"/>
              <a:ext cx="1061280" cy="131040"/>
            </a:xfrm>
            <a:custGeom>
              <a:avLst/>
              <a:gdLst/>
              <a:ahLst/>
              <a:rect l="l" t="t" r="r" b="b"/>
              <a:pathLst>
                <a:path w="1045331" h="214015">
                  <a:moveTo>
                    <a:pt x="522665" y="0"/>
                  </a:moveTo>
                  <a:cubicBezTo>
                    <a:pt x="775364" y="0"/>
                    <a:pt x="986198" y="73711"/>
                    <a:pt x="1034957" y="171699"/>
                  </a:cubicBezTo>
                  <a:lnTo>
                    <a:pt x="1045331" y="214015"/>
                  </a:lnTo>
                  <a:lnTo>
                    <a:pt x="974901" y="214015"/>
                  </a:lnTo>
                  <a:lnTo>
                    <a:pt x="972090" y="202436"/>
                  </a:lnTo>
                  <a:cubicBezTo>
                    <a:pt x="929314" y="115628"/>
                    <a:pt x="744352" y="50328"/>
                    <a:pt x="522664" y="50328"/>
                  </a:cubicBezTo>
                  <a:cubicBezTo>
                    <a:pt x="300976" y="50328"/>
                    <a:pt x="116015" y="115628"/>
                    <a:pt x="73238" y="202436"/>
                  </a:cubicBezTo>
                  <a:lnTo>
                    <a:pt x="70427" y="214015"/>
                  </a:lnTo>
                  <a:lnTo>
                    <a:pt x="0" y="214015"/>
                  </a:lnTo>
                  <a:lnTo>
                    <a:pt x="10373" y="171699"/>
                  </a:lnTo>
                  <a:cubicBezTo>
                    <a:pt x="59133" y="73711"/>
                    <a:pt x="269966" y="0"/>
                    <a:pt x="522665" y="0"/>
                  </a:cubicBezTo>
                  <a:close/>
                </a:path>
              </a:pathLst>
            </a:custGeom>
            <a:pattFill prst="wdUpDiag">
              <a:fgClr>
                <a:srgbClr val="4472c4"/>
              </a:fgClr>
              <a:bgClr>
                <a:srgbClr val="ffffff"/>
              </a:bgClr>
            </a:pattFill>
            <a:ln>
              <a:solidFill>
                <a:srgbClr val="325490"/>
              </a:solidFill>
            </a:ln>
          </p:spPr>
          <p:style>
            <a:lnRef idx="2">
              <a:schemeClr val="accent1">
                <a:shade val="50000"/>
              </a:schemeClr>
            </a:lnRef>
            <a:fillRef idx="1">
              <a:schemeClr val="accent1"/>
            </a:fillRef>
            <a:effectRef idx="0">
              <a:schemeClr val="accent1"/>
            </a:effectRef>
            <a:fontRef idx="minor"/>
          </p:style>
        </p:sp>
        <p:sp>
          <p:nvSpPr>
            <p:cNvPr id="760" name="Полилиния: фигура 11"/>
            <p:cNvSpPr/>
            <p:nvPr/>
          </p:nvSpPr>
          <p:spPr>
            <a:xfrm>
              <a:off x="9437040" y="4748400"/>
              <a:ext cx="916560" cy="313200"/>
            </a:xfrm>
            <a:custGeom>
              <a:avLst/>
              <a:gdLst/>
              <a:ahLst/>
              <a:rect l="l" t="t" r="r" b="b"/>
              <a:pathLst>
                <a:path w="916117" h="488861">
                  <a:moveTo>
                    <a:pt x="458058" y="0"/>
                  </a:moveTo>
                  <a:lnTo>
                    <a:pt x="458059" y="0"/>
                  </a:lnTo>
                  <a:cubicBezTo>
                    <a:pt x="711037" y="0"/>
                    <a:pt x="916117" y="81121"/>
                    <a:pt x="916117" y="181189"/>
                  </a:cubicBezTo>
                  <a:lnTo>
                    <a:pt x="916117" y="192944"/>
                  </a:lnTo>
                  <a:lnTo>
                    <a:pt x="914077" y="192944"/>
                  </a:lnTo>
                  <a:lnTo>
                    <a:pt x="914077" y="488861"/>
                  </a:lnTo>
                  <a:lnTo>
                    <a:pt x="905114" y="488861"/>
                  </a:lnTo>
                  <a:lnTo>
                    <a:pt x="898602" y="462948"/>
                  </a:lnTo>
                  <a:cubicBezTo>
                    <a:pt x="856485" y="380383"/>
                    <a:pt x="674373" y="318275"/>
                    <a:pt x="456101" y="318275"/>
                  </a:cubicBezTo>
                  <a:lnTo>
                    <a:pt x="456100" y="318275"/>
                  </a:lnTo>
                  <a:cubicBezTo>
                    <a:pt x="237828" y="318275"/>
                    <a:pt x="55716" y="380383"/>
                    <a:pt x="13599" y="462948"/>
                  </a:cubicBezTo>
                  <a:lnTo>
                    <a:pt x="7087" y="488861"/>
                  </a:lnTo>
                  <a:lnTo>
                    <a:pt x="1" y="488861"/>
                  </a:lnTo>
                  <a:lnTo>
                    <a:pt x="1" y="192944"/>
                  </a:lnTo>
                  <a:lnTo>
                    <a:pt x="1" y="187562"/>
                  </a:lnTo>
                  <a:lnTo>
                    <a:pt x="1" y="181193"/>
                  </a:lnTo>
                  <a:lnTo>
                    <a:pt x="0" y="181189"/>
                  </a:lnTo>
                  <a:cubicBezTo>
                    <a:pt x="0" y="81121"/>
                    <a:pt x="205080" y="0"/>
                    <a:pt x="458058" y="0"/>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761" name="Полилиния: фигура 12"/>
            <p:cNvSpPr/>
            <p:nvPr/>
          </p:nvSpPr>
          <p:spPr>
            <a:xfrm>
              <a:off x="8953200" y="4842720"/>
              <a:ext cx="491400" cy="523440"/>
            </a:xfrm>
            <a:custGeom>
              <a:avLst/>
              <a:gdLst/>
              <a:ahLst/>
              <a:rect l="l" t="t" r="r" b="b"/>
              <a:pathLst>
                <a:path w="741864" h="523873">
                  <a:moveTo>
                    <a:pt x="330980" y="519112"/>
                  </a:moveTo>
                  <a:cubicBezTo>
                    <a:pt x="391702" y="511175"/>
                    <a:pt x="689062" y="267494"/>
                    <a:pt x="741846" y="228600"/>
                  </a:cubicBezTo>
                  <a:cubicBezTo>
                    <a:pt x="742243" y="109140"/>
                    <a:pt x="736067" y="140096"/>
                    <a:pt x="734924" y="0"/>
                  </a:cubicBezTo>
                  <a:cubicBezTo>
                    <a:pt x="669660" y="3969"/>
                    <a:pt x="689535" y="2380"/>
                    <a:pt x="622018" y="4763"/>
                  </a:cubicBezTo>
                  <a:cubicBezTo>
                    <a:pt x="622180" y="95251"/>
                    <a:pt x="620682" y="80168"/>
                    <a:pt x="621558" y="159544"/>
                  </a:cubicBezTo>
                  <a:cubicBezTo>
                    <a:pt x="585046" y="157957"/>
                    <a:pt x="440175" y="161131"/>
                    <a:pt x="314265" y="157163"/>
                  </a:cubicBezTo>
                  <a:cubicBezTo>
                    <a:pt x="210677" y="217884"/>
                    <a:pt x="-2758" y="463548"/>
                    <a:pt x="28" y="523873"/>
                  </a:cubicBezTo>
                  <a:cubicBezTo>
                    <a:pt x="138992" y="523873"/>
                    <a:pt x="117612" y="518716"/>
                    <a:pt x="330980" y="519112"/>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762" name="Группа 13"/>
            <p:cNvGrpSpPr/>
            <p:nvPr/>
          </p:nvGrpSpPr>
          <p:grpSpPr>
            <a:xfrm>
              <a:off x="9216000" y="4826880"/>
              <a:ext cx="145440" cy="158760"/>
              <a:chOff x="9216000" y="4826880"/>
              <a:chExt cx="145440" cy="158760"/>
            </a:xfrm>
          </p:grpSpPr>
          <p:sp>
            <p:nvSpPr>
              <p:cNvPr id="763" name="Прямоугольник 15"/>
              <p:cNvSpPr/>
              <p:nvPr/>
            </p:nvSpPr>
            <p:spPr>
              <a:xfrm>
                <a:off x="9216000" y="4826880"/>
                <a:ext cx="42480" cy="15624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764" name="Прямоугольник 16"/>
              <p:cNvSpPr/>
              <p:nvPr/>
            </p:nvSpPr>
            <p:spPr>
              <a:xfrm>
                <a:off x="9320760" y="4854960"/>
                <a:ext cx="4068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765" name="Прямоугольник 17"/>
              <p:cNvSpPr/>
              <p:nvPr/>
            </p:nvSpPr>
            <p:spPr>
              <a:xfrm>
                <a:off x="9268560" y="4851720"/>
                <a:ext cx="4068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766" name="Овал 18"/>
              <p:cNvSpPr/>
              <p:nvPr/>
            </p:nvSpPr>
            <p:spPr>
              <a:xfrm>
                <a:off x="9290880" y="4890960"/>
                <a:ext cx="40680" cy="453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grpSp>
        <p:sp>
          <p:nvSpPr>
            <p:cNvPr id="767" name="Дуга 14"/>
            <p:cNvSpPr/>
            <p:nvPr/>
          </p:nvSpPr>
          <p:spPr>
            <a:xfrm>
              <a:off x="9237960" y="4617720"/>
              <a:ext cx="1313280" cy="424440"/>
            </a:xfrm>
            <a:prstGeom prst="arc">
              <a:avLst>
                <a:gd name="adj1" fmla="val 10829206"/>
                <a:gd name="adj2" fmla="val 0"/>
              </a:avLst>
            </a:prstGeom>
            <a:noFill/>
            <a:ln w="50800">
              <a:solidFill>
                <a:srgbClr val="e7e6e6">
                  <a:lumMod val="75000"/>
                </a:srgbClr>
              </a:solidFill>
            </a:ln>
          </p:spPr>
          <p:style>
            <a:lnRef idx="1">
              <a:schemeClr val="accent1"/>
            </a:lnRef>
            <a:fillRef idx="0">
              <a:schemeClr val="accent1"/>
            </a:fillRef>
            <a:effectRef idx="0">
              <a:schemeClr val="accent1"/>
            </a:effectRef>
            <a:fontRef idx="minor"/>
          </p:style>
        </p:sp>
      </p:grpSp>
      <p:grpSp>
        <p:nvGrpSpPr>
          <p:cNvPr id="768" name="Группа 48"/>
          <p:cNvGrpSpPr/>
          <p:nvPr/>
        </p:nvGrpSpPr>
        <p:grpSpPr>
          <a:xfrm>
            <a:off x="6048720" y="2408400"/>
            <a:ext cx="407880" cy="794520"/>
            <a:chOff x="6048720" y="2408400"/>
            <a:chExt cx="407880" cy="794520"/>
          </a:xfrm>
        </p:grpSpPr>
        <p:sp>
          <p:nvSpPr>
            <p:cNvPr id="769" name="Прямая соединительная линия 49"/>
            <p:cNvSpPr/>
            <p:nvPr/>
          </p:nvSpPr>
          <p:spPr>
            <a:xfrm flipH="1" flipV="1">
              <a:off x="6195960" y="2494080"/>
              <a:ext cx="1440" cy="221400"/>
            </a:xfrm>
            <a:prstGeom prst="line">
              <a:avLst/>
            </a:prstGeom>
            <a:ln w="41275">
              <a:solidFill>
                <a:srgbClr val="4472c4"/>
              </a:solidFill>
            </a:ln>
          </p:spPr>
          <p:style>
            <a:lnRef idx="1">
              <a:schemeClr val="accent1"/>
            </a:lnRef>
            <a:fillRef idx="0">
              <a:schemeClr val="accent1"/>
            </a:fillRef>
            <a:effectRef idx="0">
              <a:schemeClr val="accent1"/>
            </a:effectRef>
            <a:fontRef idx="minor"/>
          </p:style>
        </p:sp>
        <p:grpSp>
          <p:nvGrpSpPr>
            <p:cNvPr id="770" name="Группа 50"/>
            <p:cNvGrpSpPr/>
            <p:nvPr/>
          </p:nvGrpSpPr>
          <p:grpSpPr>
            <a:xfrm>
              <a:off x="6048720" y="2429280"/>
              <a:ext cx="407880" cy="773640"/>
              <a:chOff x="6048720" y="2429280"/>
              <a:chExt cx="407880" cy="773640"/>
            </a:xfrm>
          </p:grpSpPr>
          <p:sp>
            <p:nvSpPr>
              <p:cNvPr id="771" name="Полилиния: фигура 52"/>
              <p:cNvSpPr/>
              <p:nvPr/>
            </p:nvSpPr>
            <p:spPr>
              <a:xfrm>
                <a:off x="6048720" y="2676600"/>
                <a:ext cx="407880" cy="526320"/>
              </a:xfrm>
              <a:custGeom>
                <a:avLst/>
                <a:gdLst/>
                <a:ahLst/>
                <a:rect l="l" t="t" r="r" b="b"/>
                <a:pathLst>
                  <a:path w="742171" h="526673">
                    <a:moveTo>
                      <a:pt x="331287" y="521912"/>
                    </a:moveTo>
                    <a:cubicBezTo>
                      <a:pt x="392009" y="513975"/>
                      <a:pt x="689369" y="270294"/>
                      <a:pt x="742153" y="231400"/>
                    </a:cubicBezTo>
                    <a:cubicBezTo>
                      <a:pt x="742550" y="111940"/>
                      <a:pt x="736374" y="142896"/>
                      <a:pt x="735231" y="2800"/>
                    </a:cubicBezTo>
                    <a:cubicBezTo>
                      <a:pt x="669967" y="6769"/>
                      <a:pt x="693811" y="-1964"/>
                      <a:pt x="626294" y="419"/>
                    </a:cubicBezTo>
                    <a:cubicBezTo>
                      <a:pt x="626456" y="90907"/>
                      <a:pt x="620989" y="82968"/>
                      <a:pt x="621865" y="162344"/>
                    </a:cubicBezTo>
                    <a:cubicBezTo>
                      <a:pt x="585353" y="160757"/>
                      <a:pt x="440482" y="163931"/>
                      <a:pt x="314572" y="159963"/>
                    </a:cubicBezTo>
                    <a:cubicBezTo>
                      <a:pt x="283378" y="129801"/>
                      <a:pt x="281235" y="95669"/>
                      <a:pt x="228389" y="21850"/>
                    </a:cubicBezTo>
                    <a:cubicBezTo>
                      <a:pt x="180527" y="107576"/>
                      <a:pt x="-9016" y="436184"/>
                      <a:pt x="335" y="526673"/>
                    </a:cubicBezTo>
                    <a:cubicBezTo>
                      <a:pt x="139299" y="526673"/>
                      <a:pt x="117919" y="521516"/>
                      <a:pt x="331287" y="521912"/>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772" name="Прямоугольник 53"/>
              <p:cNvSpPr/>
              <p:nvPr/>
            </p:nvSpPr>
            <p:spPr>
              <a:xfrm>
                <a:off x="6239880" y="2655360"/>
                <a:ext cx="41400" cy="15624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773" name="Прямоугольник 54"/>
              <p:cNvSpPr/>
              <p:nvPr/>
            </p:nvSpPr>
            <p:spPr>
              <a:xfrm>
                <a:off x="6342480" y="2683800"/>
                <a:ext cx="3960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774" name="Прямоугольник 55"/>
              <p:cNvSpPr/>
              <p:nvPr/>
            </p:nvSpPr>
            <p:spPr>
              <a:xfrm>
                <a:off x="6291360" y="2680200"/>
                <a:ext cx="3960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775" name="Овал 56"/>
              <p:cNvSpPr/>
              <p:nvPr/>
            </p:nvSpPr>
            <p:spPr>
              <a:xfrm>
                <a:off x="6313320" y="2719440"/>
                <a:ext cx="39600" cy="453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776" name="Полилиния: фигура 57"/>
              <p:cNvSpPr/>
              <p:nvPr/>
            </p:nvSpPr>
            <p:spPr>
              <a:xfrm>
                <a:off x="6206400" y="2429280"/>
                <a:ext cx="213480" cy="380520"/>
              </a:xfrm>
              <a:custGeom>
                <a:avLst/>
                <a:gdLst/>
                <a:ahLst/>
                <a:rect l="l" t="t" r="r" b="b"/>
                <a:pathLst>
                  <a:path w="194653" h="381000">
                    <a:moveTo>
                      <a:pt x="194653" y="0"/>
                    </a:moveTo>
                    <a:lnTo>
                      <a:pt x="194653" y="0"/>
                    </a:lnTo>
                    <a:lnTo>
                      <a:pt x="1772" y="104775"/>
                    </a:lnTo>
                    <a:lnTo>
                      <a:pt x="1772" y="104775"/>
                    </a:lnTo>
                    <a:cubicBezTo>
                      <a:pt x="2169" y="136128"/>
                      <a:pt x="-3784" y="246857"/>
                      <a:pt x="4153" y="292894"/>
                    </a:cubicBezTo>
                    <a:cubicBezTo>
                      <a:pt x="12090" y="338931"/>
                      <a:pt x="8121" y="319088"/>
                      <a:pt x="49397" y="381000"/>
                    </a:cubicBezTo>
                    <a:cubicBezTo>
                      <a:pt x="50191" y="254794"/>
                      <a:pt x="43047" y="158750"/>
                      <a:pt x="51778" y="121444"/>
                    </a:cubicBezTo>
                    <a:lnTo>
                      <a:pt x="101785" y="97631"/>
                    </a:lnTo>
                    <a:lnTo>
                      <a:pt x="194653" y="114300"/>
                    </a:lnTo>
                    <a:lnTo>
                      <a:pt x="194653" y="0"/>
                    </a:ln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sp>
          <p:nvSpPr>
            <p:cNvPr id="777" name="Параллелограмм 51"/>
            <p:cNvSpPr/>
            <p:nvPr/>
          </p:nvSpPr>
          <p:spPr>
            <a:xfrm rot="14675400">
              <a:off x="6280920" y="2350800"/>
              <a:ext cx="56160" cy="236520"/>
            </a:xfrm>
            <a:prstGeom prst="parallelogram">
              <a:avLst>
                <a:gd name="adj"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sp>
        <p:nvSpPr>
          <p:cNvPr id="778" name="Полилиния: фигура 66"/>
          <p:cNvSpPr/>
          <p:nvPr/>
        </p:nvSpPr>
        <p:spPr>
          <a:xfrm>
            <a:off x="6969600" y="2527560"/>
            <a:ext cx="438480" cy="526320"/>
          </a:xfrm>
          <a:custGeom>
            <a:avLst/>
            <a:gdLst/>
            <a:ahLst/>
            <a:rect l="l" t="t" r="r" b="b"/>
            <a:pathLst>
              <a:path w="758757" h="526673">
                <a:moveTo>
                  <a:pt x="80206" y="525087"/>
                </a:moveTo>
                <a:cubicBezTo>
                  <a:pt x="130844" y="468369"/>
                  <a:pt x="362220" y="235411"/>
                  <a:pt x="415330" y="180016"/>
                </a:cubicBezTo>
                <a:cubicBezTo>
                  <a:pt x="523327" y="175421"/>
                  <a:pt x="536080" y="177370"/>
                  <a:pt x="673296" y="176841"/>
                </a:cubicBezTo>
                <a:cubicBezTo>
                  <a:pt x="679752" y="93400"/>
                  <a:pt x="662502" y="94723"/>
                  <a:pt x="689762" y="68891"/>
                </a:cubicBezTo>
                <a:cubicBezTo>
                  <a:pt x="717022" y="43059"/>
                  <a:pt x="706467" y="115415"/>
                  <a:pt x="754528" y="50425"/>
                </a:cubicBezTo>
                <a:cubicBezTo>
                  <a:pt x="754925" y="-69035"/>
                  <a:pt x="759725" y="142896"/>
                  <a:pt x="758582" y="2800"/>
                </a:cubicBezTo>
                <a:cubicBezTo>
                  <a:pt x="693318" y="6769"/>
                  <a:pt x="717162" y="-1964"/>
                  <a:pt x="649645" y="419"/>
                </a:cubicBezTo>
                <a:cubicBezTo>
                  <a:pt x="649807" y="90907"/>
                  <a:pt x="638852" y="70268"/>
                  <a:pt x="639728" y="149644"/>
                </a:cubicBezTo>
                <a:lnTo>
                  <a:pt x="381832" y="150438"/>
                </a:lnTo>
                <a:cubicBezTo>
                  <a:pt x="250800" y="275189"/>
                  <a:pt x="198366" y="320827"/>
                  <a:pt x="23686" y="526673"/>
                </a:cubicBezTo>
                <a:cubicBezTo>
                  <a:pt x="162650" y="526673"/>
                  <a:pt x="-133162" y="524691"/>
                  <a:pt x="80206" y="525087"/>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779" name="Группа 1"/>
          <p:cNvGrpSpPr/>
          <p:nvPr/>
        </p:nvGrpSpPr>
        <p:grpSpPr>
          <a:xfrm>
            <a:off x="7404480" y="1253520"/>
            <a:ext cx="1548720" cy="1965960"/>
            <a:chOff x="7404480" y="1253520"/>
            <a:chExt cx="1548720" cy="1965960"/>
          </a:xfrm>
        </p:grpSpPr>
        <p:sp>
          <p:nvSpPr>
            <p:cNvPr id="780" name="Дуга 23"/>
            <p:cNvSpPr/>
            <p:nvPr/>
          </p:nvSpPr>
          <p:spPr>
            <a:xfrm>
              <a:off x="7529760" y="2206080"/>
              <a:ext cx="1055160" cy="584280"/>
            </a:xfrm>
            <a:prstGeom prst="arc">
              <a:avLst>
                <a:gd name="adj1" fmla="val 11669618"/>
                <a:gd name="adj2" fmla="val 13445576"/>
              </a:avLst>
            </a:prstGeom>
            <a:noFill/>
            <a:ln>
              <a:solidFill>
                <a:srgbClr val="4472c4"/>
              </a:solidFill>
              <a:tailEnd len="sm" type="arrow" w="sm"/>
            </a:ln>
          </p:spPr>
          <p:style>
            <a:lnRef idx="1">
              <a:schemeClr val="accent1"/>
            </a:lnRef>
            <a:fillRef idx="0">
              <a:schemeClr val="accent1"/>
            </a:fillRef>
            <a:effectRef idx="0">
              <a:schemeClr val="accent1"/>
            </a:effectRef>
            <a:fontRef idx="minor"/>
          </p:style>
        </p:sp>
        <p:grpSp>
          <p:nvGrpSpPr>
            <p:cNvPr id="781" name="Группа 24"/>
            <p:cNvGrpSpPr/>
            <p:nvPr/>
          </p:nvGrpSpPr>
          <p:grpSpPr>
            <a:xfrm>
              <a:off x="7777080" y="2280240"/>
              <a:ext cx="865440" cy="367200"/>
              <a:chOff x="7777080" y="2280240"/>
              <a:chExt cx="865440" cy="367200"/>
            </a:xfrm>
          </p:grpSpPr>
          <p:sp>
            <p:nvSpPr>
              <p:cNvPr id="782" name="Полилиния: фигура 25"/>
              <p:cNvSpPr/>
              <p:nvPr/>
            </p:nvSpPr>
            <p:spPr>
              <a:xfrm flipV="1">
                <a:off x="7783200" y="2467440"/>
                <a:ext cx="45360" cy="161280"/>
              </a:xfrm>
              <a:custGeom>
                <a:avLst/>
                <a:gdLst/>
                <a:ahLst/>
                <a:rect l="l" t="t" r="r" b="b"/>
                <a:pathLst>
                  <a:path w="20403" h="96771">
                    <a:moveTo>
                      <a:pt x="20403" y="0"/>
                    </a:moveTo>
                    <a:lnTo>
                      <a:pt x="20403" y="61787"/>
                    </a:lnTo>
                    <a:lnTo>
                      <a:pt x="6206" y="74733"/>
                    </a:lnTo>
                    <a:lnTo>
                      <a:pt x="0" y="96771"/>
                    </a:lnTo>
                    <a:lnTo>
                      <a:pt x="0" y="36180"/>
                    </a:lnTo>
                    <a:close/>
                  </a:path>
                </a:pathLst>
              </a:custGeom>
              <a:solidFill>
                <a:schemeClr val="accent1">
                  <a:alpha val="41000"/>
                </a:schemeClr>
              </a:solidFill>
              <a:ln>
                <a:solidFill>
                  <a:srgbClr val="4472c4">
                    <a:shade val="50000"/>
                  </a:srgbClr>
                </a:solidFill>
              </a:ln>
            </p:spPr>
            <p:style>
              <a:lnRef idx="2">
                <a:schemeClr val="accent1">
                  <a:shade val="50000"/>
                </a:schemeClr>
              </a:lnRef>
              <a:fillRef idx="1">
                <a:schemeClr val="accent1"/>
              </a:fillRef>
              <a:effectRef idx="0">
                <a:schemeClr val="accent1"/>
              </a:effectRef>
              <a:fontRef idx="minor"/>
            </p:style>
          </p:sp>
          <p:grpSp>
            <p:nvGrpSpPr>
              <p:cNvPr id="783" name="Группа 26"/>
              <p:cNvGrpSpPr/>
              <p:nvPr/>
            </p:nvGrpSpPr>
            <p:grpSpPr>
              <a:xfrm>
                <a:off x="7777080" y="2280240"/>
                <a:ext cx="865440" cy="367200"/>
                <a:chOff x="7777080" y="2280240"/>
                <a:chExt cx="865440" cy="367200"/>
              </a:xfrm>
            </p:grpSpPr>
            <p:sp>
              <p:nvSpPr>
                <p:cNvPr id="784" name="Полилиния: фигура 28"/>
                <p:cNvSpPr/>
                <p:nvPr/>
              </p:nvSpPr>
              <p:spPr>
                <a:xfrm flipH="1">
                  <a:off x="8547480" y="2405880"/>
                  <a:ext cx="45360" cy="96480"/>
                </a:xfrm>
                <a:custGeom>
                  <a:avLst/>
                  <a:gdLst/>
                  <a:ahLst/>
                  <a:rect l="l" t="t" r="r" b="b"/>
                  <a:pathLst>
                    <a:path w="20403" h="96771">
                      <a:moveTo>
                        <a:pt x="20403" y="0"/>
                      </a:moveTo>
                      <a:lnTo>
                        <a:pt x="20403" y="61787"/>
                      </a:lnTo>
                      <a:lnTo>
                        <a:pt x="6206" y="74733"/>
                      </a:lnTo>
                      <a:lnTo>
                        <a:pt x="0" y="96771"/>
                      </a:lnTo>
                      <a:lnTo>
                        <a:pt x="0" y="36180"/>
                      </a:lnTo>
                      <a:close/>
                    </a:path>
                  </a:pathLst>
                </a:custGeom>
                <a:solidFill>
                  <a:schemeClr val="accent1">
                    <a:alpha val="41000"/>
                  </a:schemeClr>
                </a:solidFill>
                <a:ln>
                  <a:solidFill>
                    <a:srgbClr val="4472c4">
                      <a:shade val="50000"/>
                    </a:srgbClr>
                  </a:solidFill>
                </a:ln>
              </p:spPr>
              <p:style>
                <a:lnRef idx="2">
                  <a:schemeClr val="accent1">
                    <a:shade val="50000"/>
                  </a:schemeClr>
                </a:lnRef>
                <a:fillRef idx="1">
                  <a:schemeClr val="accent1"/>
                </a:fillRef>
                <a:effectRef idx="0">
                  <a:schemeClr val="accent1"/>
                </a:effectRef>
                <a:fontRef idx="minor"/>
              </p:style>
            </p:sp>
            <p:sp>
              <p:nvSpPr>
                <p:cNvPr id="785" name="Полилиния: фигура 29"/>
                <p:cNvSpPr/>
                <p:nvPr/>
              </p:nvSpPr>
              <p:spPr>
                <a:xfrm>
                  <a:off x="7806960" y="2426040"/>
                  <a:ext cx="45360" cy="83520"/>
                </a:xfrm>
                <a:custGeom>
                  <a:avLst/>
                  <a:gdLst/>
                  <a:ahLst/>
                  <a:rect l="l" t="t" r="r" b="b"/>
                  <a:pathLst>
                    <a:path w="20403" h="96771">
                      <a:moveTo>
                        <a:pt x="20403" y="0"/>
                      </a:moveTo>
                      <a:lnTo>
                        <a:pt x="20403" y="61787"/>
                      </a:lnTo>
                      <a:lnTo>
                        <a:pt x="6206" y="74733"/>
                      </a:lnTo>
                      <a:lnTo>
                        <a:pt x="0" y="96771"/>
                      </a:lnTo>
                      <a:lnTo>
                        <a:pt x="0" y="36180"/>
                      </a:lnTo>
                      <a:close/>
                    </a:path>
                  </a:pathLst>
                </a:custGeom>
                <a:solidFill>
                  <a:schemeClr val="accent1">
                    <a:alpha val="41000"/>
                  </a:schemeClr>
                </a:solidFill>
                <a:ln>
                  <a:solidFill>
                    <a:srgbClr val="4472c4">
                      <a:shade val="50000"/>
                    </a:srgbClr>
                  </a:solidFill>
                </a:ln>
              </p:spPr>
              <p:style>
                <a:lnRef idx="2">
                  <a:schemeClr val="accent1">
                    <a:shade val="50000"/>
                  </a:schemeClr>
                </a:lnRef>
                <a:fillRef idx="1">
                  <a:schemeClr val="accent1"/>
                </a:fillRef>
                <a:effectRef idx="0">
                  <a:schemeClr val="accent1"/>
                </a:effectRef>
                <a:fontRef idx="minor"/>
              </p:style>
            </p:sp>
            <p:sp>
              <p:nvSpPr>
                <p:cNvPr id="786" name="Круг: прозрачная заливка 30"/>
                <p:cNvSpPr/>
                <p:nvPr/>
              </p:nvSpPr>
              <p:spPr>
                <a:xfrm>
                  <a:off x="7779600" y="2291040"/>
                  <a:ext cx="862920" cy="356400"/>
                </a:xfrm>
                <a:prstGeom prst="donut">
                  <a:avLst>
                    <a:gd name="adj" fmla="val 11607"/>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787" name="Прямая соединительная линия 31"/>
                <p:cNvSpPr/>
                <p:nvPr/>
              </p:nvSpPr>
              <p:spPr>
                <a:xfrm flipH="1">
                  <a:off x="7849080" y="2280240"/>
                  <a:ext cx="790200" cy="342000"/>
                </a:xfrm>
                <a:prstGeom prst="line">
                  <a:avLst/>
                </a:prstGeom>
                <a:ln w="142875">
                  <a:solidFill>
                    <a:srgbClr val="ffffff">
                      <a:lumMod val="95000"/>
                    </a:srgbClr>
                  </a:solidFill>
                </a:ln>
              </p:spPr>
              <p:style>
                <a:lnRef idx="1">
                  <a:schemeClr val="accent1"/>
                </a:lnRef>
                <a:fillRef idx="0">
                  <a:schemeClr val="accent1"/>
                </a:fillRef>
                <a:effectRef idx="0">
                  <a:schemeClr val="accent1"/>
                </a:effectRef>
                <a:fontRef idx="minor"/>
              </p:style>
            </p:sp>
            <p:sp>
              <p:nvSpPr>
                <p:cNvPr id="788" name="Прямая соединительная линия 32"/>
                <p:cNvSpPr/>
                <p:nvPr/>
              </p:nvSpPr>
              <p:spPr>
                <a:xfrm flipH="1" flipV="1">
                  <a:off x="7777080" y="2321640"/>
                  <a:ext cx="846720" cy="325800"/>
                </a:xfrm>
                <a:prstGeom prst="line">
                  <a:avLst/>
                </a:prstGeom>
                <a:ln w="142875">
                  <a:solidFill>
                    <a:srgbClr val="ffffff">
                      <a:lumMod val="95000"/>
                    </a:srgbClr>
                  </a:solidFill>
                </a:ln>
              </p:spPr>
              <p:style>
                <a:lnRef idx="1">
                  <a:schemeClr val="accent1"/>
                </a:lnRef>
                <a:fillRef idx="0">
                  <a:schemeClr val="accent1"/>
                </a:fillRef>
                <a:effectRef idx="0">
                  <a:schemeClr val="accent1"/>
                </a:effectRef>
                <a:fontRef idx="minor"/>
              </p:style>
            </p:sp>
            <p:sp>
              <p:nvSpPr>
                <p:cNvPr id="789" name="Прямая соединительная линия 33"/>
                <p:cNvSpPr/>
                <p:nvPr/>
              </p:nvSpPr>
              <p:spPr>
                <a:xfrm flipH="1">
                  <a:off x="7916400" y="2611800"/>
                  <a:ext cx="582480" cy="1800"/>
                </a:xfrm>
                <a:prstGeom prst="line">
                  <a:avLst/>
                </a:prstGeom>
                <a:ln w="142875">
                  <a:solidFill>
                    <a:srgbClr val="ffffff">
                      <a:lumMod val="95000"/>
                    </a:srgbClr>
                  </a:solidFill>
                </a:ln>
              </p:spPr>
              <p:style>
                <a:lnRef idx="1">
                  <a:schemeClr val="accent1"/>
                </a:lnRef>
                <a:fillRef idx="0">
                  <a:schemeClr val="accent1"/>
                </a:fillRef>
                <a:effectRef idx="0">
                  <a:schemeClr val="accent1"/>
                </a:effectRef>
                <a:fontRef idx="minor"/>
              </p:style>
            </p:sp>
            <p:sp>
              <p:nvSpPr>
                <p:cNvPr id="790" name="Параллелограмм 34"/>
                <p:cNvSpPr/>
                <p:nvPr/>
              </p:nvSpPr>
              <p:spPr>
                <a:xfrm rot="5583000">
                  <a:off x="7961760" y="2333520"/>
                  <a:ext cx="86400" cy="68760"/>
                </a:xfrm>
                <a:prstGeom prst="parallelogram">
                  <a:avLst>
                    <a:gd name="adj" fmla="val 30539"/>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791" name="Полилиния: фигура 35"/>
                <p:cNvSpPr/>
                <p:nvPr/>
              </p:nvSpPr>
              <p:spPr>
                <a:xfrm>
                  <a:off x="8043840" y="2329560"/>
                  <a:ext cx="300600" cy="83520"/>
                </a:xfrm>
                <a:custGeom>
                  <a:avLst/>
                  <a:gdLst/>
                  <a:ahLst/>
                  <a:rect l="l" t="t" r="r" b="b"/>
                  <a:pathLst>
                    <a:path w="301016" h="83904">
                      <a:moveTo>
                        <a:pt x="178483" y="0"/>
                      </a:moveTo>
                      <a:lnTo>
                        <a:pt x="301016" y="7742"/>
                      </a:lnTo>
                      <a:lnTo>
                        <a:pt x="301016" y="74446"/>
                      </a:lnTo>
                      <a:lnTo>
                        <a:pt x="176792" y="66597"/>
                      </a:lnTo>
                      <a:cubicBezTo>
                        <a:pt x="129835" y="66597"/>
                        <a:pt x="84823" y="69578"/>
                        <a:pt x="43152" y="75041"/>
                      </a:cubicBezTo>
                      <a:lnTo>
                        <a:pt x="0" y="83904"/>
                      </a:lnTo>
                      <a:lnTo>
                        <a:pt x="0" y="17499"/>
                      </a:lnTo>
                      <a:lnTo>
                        <a:pt x="27193" y="10935"/>
                      </a:lnTo>
                      <a:cubicBezTo>
                        <a:pt x="73694" y="3894"/>
                        <a:pt x="124818" y="0"/>
                        <a:pt x="178483" y="0"/>
                      </a:cubicBezTo>
                      <a:close/>
                    </a:path>
                  </a:pathLst>
                </a:custGeom>
                <a:solidFill>
                  <a:schemeClr val="accent1">
                    <a:alpha val="41000"/>
                  </a:schemeClr>
                </a:solidFill>
                <a:ln>
                  <a:solidFill>
                    <a:srgbClr val="4472c4">
                      <a:shade val="50000"/>
                    </a:srgbClr>
                  </a:solidFill>
                </a:ln>
              </p:spPr>
              <p:style>
                <a:lnRef idx="2">
                  <a:schemeClr val="accent1">
                    <a:shade val="50000"/>
                  </a:schemeClr>
                </a:lnRef>
                <a:fillRef idx="1">
                  <a:schemeClr val="accent1"/>
                </a:fillRef>
                <a:effectRef idx="0">
                  <a:schemeClr val="accent1"/>
                </a:effectRef>
                <a:fontRef idx="minor"/>
              </p:style>
            </p:sp>
            <p:sp>
              <p:nvSpPr>
                <p:cNvPr id="792" name="Параллелограмм 36"/>
                <p:cNvSpPr/>
                <p:nvPr/>
              </p:nvSpPr>
              <p:spPr>
                <a:xfrm flipV="1" rot="16200000">
                  <a:off x="8328960" y="2329200"/>
                  <a:ext cx="92160" cy="59040"/>
                </a:xfrm>
                <a:prstGeom prst="parallelogram">
                  <a:avLst>
                    <a:gd name="adj" fmla="val 30539"/>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793" name="Параллелограмм 37"/>
                <p:cNvSpPr/>
                <p:nvPr/>
              </p:nvSpPr>
              <p:spPr>
                <a:xfrm rot="5583000">
                  <a:off x="8524800" y="2560320"/>
                  <a:ext cx="86400" cy="45360"/>
                </a:xfrm>
                <a:prstGeom prst="parallelogram">
                  <a:avLst>
                    <a:gd name="adj" fmla="val 30539"/>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794" name="Параллелограмм 38"/>
                <p:cNvSpPr/>
                <p:nvPr/>
              </p:nvSpPr>
              <p:spPr>
                <a:xfrm flipH="1" rot="16017000">
                  <a:off x="7811640" y="2563920"/>
                  <a:ext cx="86400" cy="45360"/>
                </a:xfrm>
                <a:prstGeom prst="parallelogram">
                  <a:avLst>
                    <a:gd name="adj" fmla="val 30539"/>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sp>
            <p:nvSpPr>
              <p:cNvPr id="795" name="Полилиния: фигура 27"/>
              <p:cNvSpPr/>
              <p:nvPr/>
            </p:nvSpPr>
            <p:spPr>
              <a:xfrm flipH="1" flipV="1">
                <a:off x="8593920" y="2504520"/>
                <a:ext cx="45360" cy="116280"/>
              </a:xfrm>
              <a:custGeom>
                <a:avLst/>
                <a:gdLst/>
                <a:ahLst/>
                <a:rect l="l" t="t" r="r" b="b"/>
                <a:pathLst>
                  <a:path w="20403" h="96771">
                    <a:moveTo>
                      <a:pt x="20403" y="0"/>
                    </a:moveTo>
                    <a:lnTo>
                      <a:pt x="20403" y="61787"/>
                    </a:lnTo>
                    <a:lnTo>
                      <a:pt x="6206" y="74733"/>
                    </a:lnTo>
                    <a:lnTo>
                      <a:pt x="0" y="96771"/>
                    </a:lnTo>
                    <a:lnTo>
                      <a:pt x="0" y="36180"/>
                    </a:lnTo>
                    <a:close/>
                  </a:path>
                </a:pathLst>
              </a:custGeom>
              <a:solidFill>
                <a:schemeClr val="accent1">
                  <a:alpha val="41000"/>
                </a:schemeClr>
              </a:solidFill>
              <a:ln>
                <a:solidFill>
                  <a:srgbClr val="4472c4">
                    <a:shade val="50000"/>
                  </a:srgbClr>
                </a:solidFill>
              </a:ln>
            </p:spPr>
            <p:style>
              <a:lnRef idx="2">
                <a:schemeClr val="accent1">
                  <a:shade val="50000"/>
                </a:schemeClr>
              </a:lnRef>
              <a:fillRef idx="1">
                <a:schemeClr val="accent1"/>
              </a:fillRef>
              <a:effectRef idx="0">
                <a:schemeClr val="accent1"/>
              </a:effectRef>
              <a:fontRef idx="minor"/>
            </p:style>
          </p:sp>
        </p:grpSp>
        <p:sp>
          <p:nvSpPr>
            <p:cNvPr id="796" name="Дуга 39"/>
            <p:cNvSpPr/>
            <p:nvPr/>
          </p:nvSpPr>
          <p:spPr>
            <a:xfrm>
              <a:off x="7728840" y="2256480"/>
              <a:ext cx="964800" cy="425160"/>
            </a:xfrm>
            <a:prstGeom prst="arc">
              <a:avLst>
                <a:gd name="adj1" fmla="val 9725239"/>
                <a:gd name="adj2" fmla="val 925242"/>
              </a:avLst>
            </a:prstGeom>
            <a:noFill/>
            <a:ln w="79375">
              <a:solidFill>
                <a:srgbClr val="ffc000"/>
              </a:solidFill>
            </a:ln>
          </p:spPr>
          <p:style>
            <a:lnRef idx="1">
              <a:schemeClr val="accent1"/>
            </a:lnRef>
            <a:fillRef idx="0">
              <a:schemeClr val="accent1"/>
            </a:fillRef>
            <a:effectRef idx="0">
              <a:schemeClr val="accent1"/>
            </a:effectRef>
            <a:fontRef idx="minor"/>
          </p:style>
        </p:sp>
        <p:sp>
          <p:nvSpPr>
            <p:cNvPr id="797" name="Прямоугольник 40"/>
            <p:cNvSpPr/>
            <p:nvPr/>
          </p:nvSpPr>
          <p:spPr>
            <a:xfrm flipH="1">
              <a:off x="8721360" y="2523960"/>
              <a:ext cx="43560" cy="15624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798" name="Прямоугольник 41"/>
            <p:cNvSpPr/>
            <p:nvPr/>
          </p:nvSpPr>
          <p:spPr>
            <a:xfrm flipH="1">
              <a:off x="8616240" y="2552400"/>
              <a:ext cx="417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799" name="Прямоугольник 42"/>
            <p:cNvSpPr/>
            <p:nvPr/>
          </p:nvSpPr>
          <p:spPr>
            <a:xfrm flipH="1">
              <a:off x="8669880" y="2548800"/>
              <a:ext cx="417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800" name="Параллелограмм 43"/>
            <p:cNvSpPr/>
            <p:nvPr/>
          </p:nvSpPr>
          <p:spPr>
            <a:xfrm rot="5583000">
              <a:off x="8422920" y="2289240"/>
              <a:ext cx="101880" cy="137520"/>
            </a:xfrm>
            <a:prstGeom prst="parallelogram">
              <a:avLst>
                <a:gd name="adj" fmla="val 20589"/>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801" name="Овал 44"/>
            <p:cNvSpPr/>
            <p:nvPr/>
          </p:nvSpPr>
          <p:spPr>
            <a:xfrm flipH="1">
              <a:off x="8646840" y="2588040"/>
              <a:ext cx="41760" cy="453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802" name="Полилиния: фигура 45"/>
            <p:cNvSpPr/>
            <p:nvPr/>
          </p:nvSpPr>
          <p:spPr>
            <a:xfrm flipH="1">
              <a:off x="8575920" y="2297520"/>
              <a:ext cx="224280" cy="380520"/>
            </a:xfrm>
            <a:custGeom>
              <a:avLst/>
              <a:gdLst/>
              <a:ahLst/>
              <a:rect l="l" t="t" r="r" b="b"/>
              <a:pathLst>
                <a:path w="194653" h="381000">
                  <a:moveTo>
                    <a:pt x="194653" y="0"/>
                  </a:moveTo>
                  <a:lnTo>
                    <a:pt x="194653" y="0"/>
                  </a:lnTo>
                  <a:lnTo>
                    <a:pt x="1772" y="104775"/>
                  </a:lnTo>
                  <a:lnTo>
                    <a:pt x="1772" y="104775"/>
                  </a:lnTo>
                  <a:cubicBezTo>
                    <a:pt x="2169" y="136128"/>
                    <a:pt x="-3784" y="246857"/>
                    <a:pt x="4153" y="292894"/>
                  </a:cubicBezTo>
                  <a:cubicBezTo>
                    <a:pt x="12090" y="338931"/>
                    <a:pt x="8121" y="319088"/>
                    <a:pt x="49397" y="381000"/>
                  </a:cubicBezTo>
                  <a:cubicBezTo>
                    <a:pt x="50191" y="254794"/>
                    <a:pt x="43047" y="158750"/>
                    <a:pt x="51778" y="121444"/>
                  </a:cubicBezTo>
                  <a:lnTo>
                    <a:pt x="101785" y="97631"/>
                  </a:lnTo>
                  <a:lnTo>
                    <a:pt x="194653" y="114300"/>
                  </a:lnTo>
                  <a:lnTo>
                    <a:pt x="194653" y="0"/>
                  </a:ln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803" name="Параллелограмм 46"/>
            <p:cNvSpPr/>
            <p:nvPr/>
          </p:nvSpPr>
          <p:spPr>
            <a:xfrm rot="5400000">
              <a:off x="8485560" y="2320560"/>
              <a:ext cx="135720" cy="43560"/>
            </a:xfrm>
            <a:prstGeom prst="parallelogram">
              <a:avLst>
                <a:gd name="adj" fmla="val 44224"/>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804" name="Параллелограмм 47"/>
            <p:cNvSpPr/>
            <p:nvPr/>
          </p:nvSpPr>
          <p:spPr>
            <a:xfrm rot="5400000">
              <a:off x="8656200" y="2441160"/>
              <a:ext cx="126000" cy="43560"/>
            </a:xfrm>
            <a:prstGeom prst="parallelogram">
              <a:avLst>
                <a:gd name="adj" fmla="val 44224"/>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805" name="Прямоугольник 58"/>
            <p:cNvSpPr/>
            <p:nvPr/>
          </p:nvSpPr>
          <p:spPr>
            <a:xfrm>
              <a:off x="7661880" y="2530080"/>
              <a:ext cx="43560" cy="15624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806" name="Прямоугольник 59"/>
            <p:cNvSpPr/>
            <p:nvPr/>
          </p:nvSpPr>
          <p:spPr>
            <a:xfrm>
              <a:off x="7769880" y="2558520"/>
              <a:ext cx="417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807" name="Прямоугольник 60"/>
            <p:cNvSpPr/>
            <p:nvPr/>
          </p:nvSpPr>
          <p:spPr>
            <a:xfrm>
              <a:off x="7715880" y="2555280"/>
              <a:ext cx="417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808" name="Овал 61"/>
            <p:cNvSpPr/>
            <p:nvPr/>
          </p:nvSpPr>
          <p:spPr>
            <a:xfrm>
              <a:off x="7738920" y="2594520"/>
              <a:ext cx="41760" cy="453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809" name="Параллелограмм 62"/>
            <p:cNvSpPr/>
            <p:nvPr/>
          </p:nvSpPr>
          <p:spPr>
            <a:xfrm flipH="1" rot="16017000">
              <a:off x="7856640" y="2324880"/>
              <a:ext cx="104040" cy="107280"/>
            </a:xfrm>
            <a:prstGeom prst="parallelogram">
              <a:avLst>
                <a:gd name="adj" fmla="val 42064"/>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810" name="Полилиния: фигура 63"/>
            <p:cNvSpPr/>
            <p:nvPr/>
          </p:nvSpPr>
          <p:spPr>
            <a:xfrm>
              <a:off x="7626600" y="2304000"/>
              <a:ext cx="224280" cy="380520"/>
            </a:xfrm>
            <a:custGeom>
              <a:avLst/>
              <a:gdLst/>
              <a:ahLst/>
              <a:rect l="l" t="t" r="r" b="b"/>
              <a:pathLst>
                <a:path w="194653" h="381000">
                  <a:moveTo>
                    <a:pt x="194653" y="0"/>
                  </a:moveTo>
                  <a:lnTo>
                    <a:pt x="194653" y="0"/>
                  </a:lnTo>
                  <a:lnTo>
                    <a:pt x="1772" y="104775"/>
                  </a:lnTo>
                  <a:lnTo>
                    <a:pt x="1772" y="104775"/>
                  </a:lnTo>
                  <a:cubicBezTo>
                    <a:pt x="2169" y="136128"/>
                    <a:pt x="-3784" y="246857"/>
                    <a:pt x="4153" y="292894"/>
                  </a:cubicBezTo>
                  <a:cubicBezTo>
                    <a:pt x="12090" y="338931"/>
                    <a:pt x="8121" y="319088"/>
                    <a:pt x="49397" y="381000"/>
                  </a:cubicBezTo>
                  <a:cubicBezTo>
                    <a:pt x="50191" y="254794"/>
                    <a:pt x="43047" y="158750"/>
                    <a:pt x="51778" y="121444"/>
                  </a:cubicBezTo>
                  <a:lnTo>
                    <a:pt x="101785" y="97631"/>
                  </a:lnTo>
                  <a:lnTo>
                    <a:pt x="194653" y="114300"/>
                  </a:lnTo>
                  <a:lnTo>
                    <a:pt x="194653" y="0"/>
                  </a:ln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811" name="Параллелограмм 64"/>
            <p:cNvSpPr/>
            <p:nvPr/>
          </p:nvSpPr>
          <p:spPr>
            <a:xfrm flipH="1" rot="16200000">
              <a:off x="7806600" y="2327040"/>
              <a:ext cx="135720" cy="43560"/>
            </a:xfrm>
            <a:prstGeom prst="parallelogram">
              <a:avLst>
                <a:gd name="adj" fmla="val 44224"/>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812" name="Параллелограмм 65"/>
            <p:cNvSpPr/>
            <p:nvPr/>
          </p:nvSpPr>
          <p:spPr>
            <a:xfrm flipH="1" rot="16200000">
              <a:off x="7645680" y="2447640"/>
              <a:ext cx="126000" cy="43560"/>
            </a:xfrm>
            <a:prstGeom prst="parallelogram">
              <a:avLst>
                <a:gd name="adj" fmla="val 44224"/>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813" name="Дуга 67"/>
            <p:cNvSpPr/>
            <p:nvPr/>
          </p:nvSpPr>
          <p:spPr>
            <a:xfrm>
              <a:off x="7847280" y="2565720"/>
              <a:ext cx="740880" cy="297360"/>
            </a:xfrm>
            <a:prstGeom prst="arc">
              <a:avLst>
                <a:gd name="adj1" fmla="val 10829206"/>
                <a:gd name="adj2" fmla="val 0"/>
              </a:avLst>
            </a:prstGeom>
            <a:noFill/>
            <a:ln>
              <a:solidFill>
                <a:srgbClr val="4472c4"/>
              </a:solidFill>
            </a:ln>
          </p:spPr>
          <p:style>
            <a:lnRef idx="1">
              <a:schemeClr val="accent1"/>
            </a:lnRef>
            <a:fillRef idx="0">
              <a:schemeClr val="accent1"/>
            </a:fillRef>
            <a:effectRef idx="0">
              <a:schemeClr val="accent1"/>
            </a:effectRef>
            <a:fontRef idx="minor"/>
          </p:style>
        </p:sp>
        <p:sp>
          <p:nvSpPr>
            <p:cNvPr id="814" name="Дуга 68"/>
            <p:cNvSpPr/>
            <p:nvPr/>
          </p:nvSpPr>
          <p:spPr>
            <a:xfrm>
              <a:off x="7815240" y="2356560"/>
              <a:ext cx="740880" cy="317160"/>
            </a:xfrm>
            <a:prstGeom prst="arc">
              <a:avLst>
                <a:gd name="adj1" fmla="val 11511580"/>
                <a:gd name="adj2" fmla="val 12676542"/>
              </a:avLst>
            </a:prstGeom>
            <a:noFill/>
            <a:ln>
              <a:solidFill>
                <a:srgbClr val="4472c4"/>
              </a:solidFill>
            </a:ln>
          </p:spPr>
          <p:style>
            <a:lnRef idx="1">
              <a:schemeClr val="accent1"/>
            </a:lnRef>
            <a:fillRef idx="0">
              <a:schemeClr val="accent1"/>
            </a:fillRef>
            <a:effectRef idx="0">
              <a:schemeClr val="accent1"/>
            </a:effectRef>
            <a:fontRef idx="minor"/>
          </p:style>
        </p:sp>
        <p:sp>
          <p:nvSpPr>
            <p:cNvPr id="815" name="Дуга 69"/>
            <p:cNvSpPr/>
            <p:nvPr/>
          </p:nvSpPr>
          <p:spPr>
            <a:xfrm>
              <a:off x="7965360" y="2383560"/>
              <a:ext cx="740880" cy="511560"/>
            </a:xfrm>
            <a:prstGeom prst="arc">
              <a:avLst>
                <a:gd name="adj1" fmla="val 17227753"/>
                <a:gd name="adj2" fmla="val 18929462"/>
              </a:avLst>
            </a:prstGeom>
            <a:noFill/>
            <a:ln>
              <a:solidFill>
                <a:srgbClr val="4472c4"/>
              </a:solidFill>
            </a:ln>
          </p:spPr>
          <p:style>
            <a:lnRef idx="1">
              <a:schemeClr val="accent1"/>
            </a:lnRef>
            <a:fillRef idx="0">
              <a:schemeClr val="accent1"/>
            </a:fillRef>
            <a:effectRef idx="0">
              <a:schemeClr val="accent1"/>
            </a:effectRef>
            <a:fontRef idx="minor"/>
          </p:style>
        </p:sp>
        <p:sp>
          <p:nvSpPr>
            <p:cNvPr id="816" name="Дуга 70"/>
            <p:cNvSpPr/>
            <p:nvPr/>
          </p:nvSpPr>
          <p:spPr>
            <a:xfrm>
              <a:off x="7945560" y="2396520"/>
              <a:ext cx="743400" cy="498240"/>
            </a:xfrm>
            <a:prstGeom prst="arc">
              <a:avLst>
                <a:gd name="adj1" fmla="val 17161727"/>
                <a:gd name="adj2" fmla="val 19068403"/>
              </a:avLst>
            </a:prstGeom>
            <a:noFill/>
            <a:ln>
              <a:solidFill>
                <a:srgbClr val="4472c4"/>
              </a:solidFill>
            </a:ln>
          </p:spPr>
          <p:style>
            <a:lnRef idx="1">
              <a:schemeClr val="accent1"/>
            </a:lnRef>
            <a:fillRef idx="0">
              <a:schemeClr val="accent1"/>
            </a:fillRef>
            <a:effectRef idx="0">
              <a:schemeClr val="accent1"/>
            </a:effectRef>
            <a:fontRef idx="minor"/>
          </p:style>
        </p:sp>
        <p:sp>
          <p:nvSpPr>
            <p:cNvPr id="817" name="Дуга 71"/>
            <p:cNvSpPr/>
            <p:nvPr/>
          </p:nvSpPr>
          <p:spPr>
            <a:xfrm>
              <a:off x="7763400" y="2382840"/>
              <a:ext cx="743400" cy="498240"/>
            </a:xfrm>
            <a:prstGeom prst="arc">
              <a:avLst>
                <a:gd name="adj1" fmla="val 12617675"/>
                <a:gd name="adj2" fmla="val 14189130"/>
              </a:avLst>
            </a:prstGeom>
            <a:noFill/>
            <a:ln>
              <a:solidFill>
                <a:srgbClr val="4472c4"/>
              </a:solidFill>
            </a:ln>
          </p:spPr>
          <p:style>
            <a:lnRef idx="1">
              <a:schemeClr val="accent1"/>
            </a:lnRef>
            <a:fillRef idx="0">
              <a:schemeClr val="accent1"/>
            </a:fillRef>
            <a:effectRef idx="0">
              <a:schemeClr val="accent1"/>
            </a:effectRef>
            <a:fontRef idx="minor"/>
          </p:style>
        </p:sp>
        <p:sp>
          <p:nvSpPr>
            <p:cNvPr id="818" name="Дуга 72"/>
            <p:cNvSpPr/>
            <p:nvPr/>
          </p:nvSpPr>
          <p:spPr>
            <a:xfrm>
              <a:off x="7835400" y="2160720"/>
              <a:ext cx="1055160" cy="584280"/>
            </a:xfrm>
            <a:prstGeom prst="arc">
              <a:avLst>
                <a:gd name="adj1" fmla="val 18884304"/>
                <a:gd name="adj2" fmla="val 20825164"/>
              </a:avLst>
            </a:prstGeom>
            <a:noFill/>
            <a:ln>
              <a:solidFill>
                <a:srgbClr val="4472c4"/>
              </a:solidFill>
              <a:tailEnd len="sm" type="arrow" w="sm"/>
            </a:ln>
          </p:spPr>
          <p:style>
            <a:lnRef idx="1">
              <a:schemeClr val="accent1"/>
            </a:lnRef>
            <a:fillRef idx="0">
              <a:schemeClr val="accent1"/>
            </a:fillRef>
            <a:effectRef idx="0">
              <a:schemeClr val="accent1"/>
            </a:effectRef>
            <a:fontRef idx="minor"/>
          </p:style>
        </p:sp>
        <p:sp>
          <p:nvSpPr>
            <p:cNvPr id="819" name="Прямая соединительная линия 74"/>
            <p:cNvSpPr/>
            <p:nvPr/>
          </p:nvSpPr>
          <p:spPr>
            <a:xfrm flipV="1">
              <a:off x="7422840" y="2677320"/>
              <a:ext cx="216000" cy="38736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820" name="Прямая соединительная линия 75"/>
            <p:cNvSpPr/>
            <p:nvPr/>
          </p:nvSpPr>
          <p:spPr>
            <a:xfrm>
              <a:off x="7632360" y="2682720"/>
              <a:ext cx="159840" cy="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821" name="Прямая соединительная линия 76"/>
            <p:cNvSpPr/>
            <p:nvPr/>
          </p:nvSpPr>
          <p:spPr>
            <a:xfrm>
              <a:off x="7404480" y="2425320"/>
              <a:ext cx="1800" cy="16884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822" name="Прямая соединительная линия 77"/>
            <p:cNvSpPr/>
            <p:nvPr/>
          </p:nvSpPr>
          <p:spPr>
            <a:xfrm flipH="1">
              <a:off x="7799040" y="2584080"/>
              <a:ext cx="86760" cy="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823" name="Прямая соединительная линия 78"/>
            <p:cNvSpPr/>
            <p:nvPr/>
          </p:nvSpPr>
          <p:spPr>
            <a:xfrm flipH="1" flipV="1">
              <a:off x="8737200" y="2692800"/>
              <a:ext cx="216000" cy="38772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824" name="Прямая соединительная линия 79"/>
            <p:cNvSpPr/>
            <p:nvPr/>
          </p:nvSpPr>
          <p:spPr>
            <a:xfrm flipH="1">
              <a:off x="8583480" y="2698560"/>
              <a:ext cx="159840" cy="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825" name="Прямая соединительная линия 80"/>
            <p:cNvSpPr/>
            <p:nvPr/>
          </p:nvSpPr>
          <p:spPr>
            <a:xfrm>
              <a:off x="8569800" y="2546640"/>
              <a:ext cx="9360" cy="16488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826" name="Прямая соединительная линия 81"/>
            <p:cNvSpPr/>
            <p:nvPr/>
          </p:nvSpPr>
          <p:spPr>
            <a:xfrm>
              <a:off x="8490240" y="2599560"/>
              <a:ext cx="86400" cy="0"/>
            </a:xfrm>
            <a:prstGeom prst="line">
              <a:avLst/>
            </a:prstGeom>
            <a:ln w="28575">
              <a:solidFill>
                <a:srgbClr val="4472c4"/>
              </a:solidFill>
            </a:ln>
          </p:spPr>
          <p:style>
            <a:lnRef idx="1">
              <a:schemeClr val="accent1"/>
            </a:lnRef>
            <a:fillRef idx="0">
              <a:schemeClr val="accent1"/>
            </a:fillRef>
            <a:effectRef idx="0">
              <a:schemeClr val="accent1"/>
            </a:effectRef>
            <a:fontRef idx="minor"/>
          </p:style>
        </p:sp>
        <p:grpSp>
          <p:nvGrpSpPr>
            <p:cNvPr id="827" name="Группа 82"/>
            <p:cNvGrpSpPr/>
            <p:nvPr/>
          </p:nvGrpSpPr>
          <p:grpSpPr>
            <a:xfrm>
              <a:off x="7661520" y="1253520"/>
              <a:ext cx="1068840" cy="1965960"/>
              <a:chOff x="7661520" y="1253520"/>
              <a:chExt cx="1068840" cy="1965960"/>
            </a:xfrm>
          </p:grpSpPr>
          <p:grpSp>
            <p:nvGrpSpPr>
              <p:cNvPr id="828" name="Группа 83"/>
              <p:cNvGrpSpPr/>
              <p:nvPr/>
            </p:nvGrpSpPr>
            <p:grpSpPr>
              <a:xfrm>
                <a:off x="7793640" y="2559600"/>
                <a:ext cx="830520" cy="659880"/>
                <a:chOff x="7793640" y="2559600"/>
                <a:chExt cx="830520" cy="659880"/>
              </a:xfrm>
            </p:grpSpPr>
            <p:sp>
              <p:nvSpPr>
                <p:cNvPr id="829" name="Цилиндр 107"/>
                <p:cNvSpPr/>
                <p:nvPr/>
              </p:nvSpPr>
              <p:spPr>
                <a:xfrm>
                  <a:off x="7793640" y="2559600"/>
                  <a:ext cx="830520" cy="659880"/>
                </a:xfrm>
                <a:prstGeom prst="can">
                  <a:avLst>
                    <a:gd name="adj" fmla="val 38460"/>
                  </a:avLst>
                </a:prstGeom>
                <a:pattFill prst="dkVert">
                  <a:fgClr>
                    <a:srgbClr val="000000"/>
                  </a:fgClr>
                  <a:bgClr>
                    <a:srgbClr val="ffffff"/>
                  </a:bgClr>
                </a:patt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830" name="Группа 108"/>
                <p:cNvGrpSpPr/>
                <p:nvPr/>
              </p:nvGrpSpPr>
              <p:grpSpPr>
                <a:xfrm>
                  <a:off x="7898400" y="2585160"/>
                  <a:ext cx="621000" cy="196200"/>
                  <a:chOff x="7898400" y="2585160"/>
                  <a:chExt cx="621000" cy="196200"/>
                </a:xfrm>
              </p:grpSpPr>
              <p:sp>
                <p:nvSpPr>
                  <p:cNvPr id="831" name="Полилиния: фигура 109"/>
                  <p:cNvSpPr/>
                  <p:nvPr/>
                </p:nvSpPr>
                <p:spPr>
                  <a:xfrm>
                    <a:off x="7898400" y="2603880"/>
                    <a:ext cx="621000" cy="177480"/>
                  </a:xfrm>
                  <a:custGeom>
                    <a:avLst/>
                    <a:gdLst/>
                    <a:ahLst/>
                    <a:rect l="l" t="t" r="r" b="b"/>
                    <a:pathLst>
                      <a:path w="828465" h="277980">
                        <a:moveTo>
                          <a:pt x="413078" y="0"/>
                        </a:moveTo>
                        <a:cubicBezTo>
                          <a:pt x="642490" y="0"/>
                          <a:pt x="828465" y="52334"/>
                          <a:pt x="828465" y="116892"/>
                        </a:cubicBezTo>
                        <a:lnTo>
                          <a:pt x="828465" y="158000"/>
                        </a:lnTo>
                        <a:lnTo>
                          <a:pt x="822335" y="176589"/>
                        </a:lnTo>
                        <a:cubicBezTo>
                          <a:pt x="783602" y="234453"/>
                          <a:pt x="616123" y="277980"/>
                          <a:pt x="415387" y="277980"/>
                        </a:cubicBezTo>
                        <a:cubicBezTo>
                          <a:pt x="185975" y="277980"/>
                          <a:pt x="0" y="221128"/>
                          <a:pt x="0" y="150998"/>
                        </a:cubicBezTo>
                        <a:lnTo>
                          <a:pt x="0" y="110447"/>
                        </a:lnTo>
                        <a:lnTo>
                          <a:pt x="6130" y="93334"/>
                        </a:lnTo>
                        <a:cubicBezTo>
                          <a:pt x="44864" y="40068"/>
                          <a:pt x="212343" y="0"/>
                          <a:pt x="413078" y="0"/>
                        </a:cubicBezTo>
                        <a:close/>
                      </a:path>
                    </a:pathLst>
                  </a:custGeom>
                  <a:pattFill prst="openDmnd">
                    <a:fgClr>
                      <a:srgbClr val="dd462f"/>
                    </a:fgClr>
                    <a:bgClr>
                      <a:srgbClr val="ffffff"/>
                    </a:bgClr>
                  </a:patt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832" name="Овал 110"/>
                  <p:cNvSpPr/>
                  <p:nvPr/>
                </p:nvSpPr>
                <p:spPr>
                  <a:xfrm>
                    <a:off x="7898400" y="2585160"/>
                    <a:ext cx="621000" cy="171000"/>
                  </a:xfrm>
                  <a:prstGeom prst="ellipse">
                    <a:avLst/>
                  </a:prstGeom>
                  <a:pattFill prst="openDmnd">
                    <a:fgClr>
                      <a:srgbClr val="c55a11"/>
                    </a:fgClr>
                    <a:bgClr>
                      <a:srgbClr val="ffffff"/>
                    </a:bgClr>
                  </a:pattFill>
                  <a:ln w="6350">
                    <a:solidFill>
                      <a:srgbClr val="000000"/>
                    </a:solidFill>
                  </a:ln>
                </p:spPr>
                <p:style>
                  <a:lnRef idx="2">
                    <a:schemeClr val="accent1">
                      <a:shade val="50000"/>
                    </a:schemeClr>
                  </a:lnRef>
                  <a:fillRef idx="1">
                    <a:schemeClr val="accent1"/>
                  </a:fillRef>
                  <a:effectRef idx="0">
                    <a:schemeClr val="accent1"/>
                  </a:effectRef>
                  <a:fontRef idx="minor"/>
                </p:style>
              </p:sp>
            </p:grpSp>
          </p:grpSp>
          <p:grpSp>
            <p:nvGrpSpPr>
              <p:cNvPr id="833" name="Группа 84"/>
              <p:cNvGrpSpPr/>
              <p:nvPr/>
            </p:nvGrpSpPr>
            <p:grpSpPr>
              <a:xfrm>
                <a:off x="7661520" y="1253520"/>
                <a:ext cx="1068840" cy="1609920"/>
                <a:chOff x="7661520" y="1253520"/>
                <a:chExt cx="1068840" cy="1609920"/>
              </a:xfrm>
            </p:grpSpPr>
            <p:grpSp>
              <p:nvGrpSpPr>
                <p:cNvPr id="834" name="Группа 85"/>
                <p:cNvGrpSpPr/>
                <p:nvPr/>
              </p:nvGrpSpPr>
              <p:grpSpPr>
                <a:xfrm>
                  <a:off x="7678440" y="2357640"/>
                  <a:ext cx="1048680" cy="505800"/>
                  <a:chOff x="7678440" y="2357640"/>
                  <a:chExt cx="1048680" cy="505800"/>
                </a:xfrm>
              </p:grpSpPr>
              <p:sp>
                <p:nvSpPr>
                  <p:cNvPr id="835" name="Прямая соединительная линия 99"/>
                  <p:cNvSpPr/>
                  <p:nvPr/>
                </p:nvSpPr>
                <p:spPr>
                  <a:xfrm flipV="1">
                    <a:off x="8726040" y="2549160"/>
                    <a:ext cx="0" cy="138960"/>
                  </a:xfrm>
                  <a:prstGeom prst="line">
                    <a:avLst/>
                  </a:prstGeom>
                  <a:ln w="12700">
                    <a:solidFill>
                      <a:srgbClr val="000000"/>
                    </a:solidFill>
                  </a:ln>
                </p:spPr>
                <p:style>
                  <a:lnRef idx="1">
                    <a:schemeClr val="dk1"/>
                  </a:lnRef>
                  <a:fillRef idx="0">
                    <a:schemeClr val="dk1"/>
                  </a:fillRef>
                  <a:effectRef idx="0">
                    <a:schemeClr val="dk1"/>
                  </a:effectRef>
                  <a:fontRef idx="minor"/>
                </p:style>
              </p:sp>
              <p:sp>
                <p:nvSpPr>
                  <p:cNvPr id="836" name="Дуга 100"/>
                  <p:cNvSpPr/>
                  <p:nvPr/>
                </p:nvSpPr>
                <p:spPr>
                  <a:xfrm>
                    <a:off x="7736400" y="2357640"/>
                    <a:ext cx="930240" cy="318600"/>
                  </a:xfrm>
                  <a:prstGeom prst="arc">
                    <a:avLst>
                      <a:gd name="adj1" fmla="val 21560190"/>
                      <a:gd name="adj2" fmla="val 10891971"/>
                    </a:avLst>
                  </a:prstGeom>
                  <a:noFill/>
                  <a:ln w="12700">
                    <a:solidFill>
                      <a:srgbClr val="000000"/>
                    </a:solidFill>
                  </a:ln>
                </p:spPr>
                <p:style>
                  <a:lnRef idx="1">
                    <a:schemeClr val="accent1"/>
                  </a:lnRef>
                  <a:fillRef idx="0">
                    <a:schemeClr val="accent1"/>
                  </a:fillRef>
                  <a:effectRef idx="0">
                    <a:schemeClr val="accent1"/>
                  </a:effectRef>
                  <a:fontRef idx="minor"/>
                </p:style>
              </p:sp>
              <p:grpSp>
                <p:nvGrpSpPr>
                  <p:cNvPr id="837" name="Группа 101"/>
                  <p:cNvGrpSpPr/>
                  <p:nvPr/>
                </p:nvGrpSpPr>
                <p:grpSpPr>
                  <a:xfrm>
                    <a:off x="7679160" y="2357640"/>
                    <a:ext cx="1047960" cy="505800"/>
                    <a:chOff x="7679160" y="2357640"/>
                    <a:chExt cx="1047960" cy="505800"/>
                  </a:xfrm>
                </p:grpSpPr>
                <p:sp>
                  <p:nvSpPr>
                    <p:cNvPr id="838" name="Дуга 105"/>
                    <p:cNvSpPr/>
                    <p:nvPr/>
                  </p:nvSpPr>
                  <p:spPr>
                    <a:xfrm>
                      <a:off x="7679160" y="2357640"/>
                      <a:ext cx="1047960" cy="370080"/>
                    </a:xfrm>
                    <a:prstGeom prst="arc">
                      <a:avLst>
                        <a:gd name="adj1" fmla="val 21146236"/>
                        <a:gd name="adj2" fmla="val 11189953"/>
                      </a:avLst>
                    </a:prstGeom>
                    <a:noFill/>
                    <a:ln w="12700">
                      <a:solidFill>
                        <a:srgbClr val="000000"/>
                      </a:solidFill>
                    </a:ln>
                  </p:spPr>
                  <p:style>
                    <a:lnRef idx="1">
                      <a:schemeClr val="accent1"/>
                    </a:lnRef>
                    <a:fillRef idx="0">
                      <a:schemeClr val="accent1"/>
                    </a:fillRef>
                    <a:effectRef idx="0">
                      <a:schemeClr val="accent1"/>
                    </a:effectRef>
                    <a:fontRef idx="minor"/>
                  </p:style>
                </p:sp>
                <p:sp>
                  <p:nvSpPr>
                    <p:cNvPr id="839" name="Дуга 106"/>
                    <p:cNvSpPr/>
                    <p:nvPr/>
                  </p:nvSpPr>
                  <p:spPr>
                    <a:xfrm>
                      <a:off x="7679160" y="2493360"/>
                      <a:ext cx="1047960" cy="370080"/>
                    </a:xfrm>
                    <a:prstGeom prst="arc">
                      <a:avLst>
                        <a:gd name="adj1" fmla="val 47805"/>
                        <a:gd name="adj2" fmla="val 10753300"/>
                      </a:avLst>
                    </a:prstGeom>
                    <a:noFill/>
                    <a:ln w="12700">
                      <a:solidFill>
                        <a:srgbClr val="000000"/>
                      </a:solidFill>
                    </a:ln>
                  </p:spPr>
                  <p:style>
                    <a:lnRef idx="1">
                      <a:schemeClr val="accent1"/>
                    </a:lnRef>
                    <a:fillRef idx="0">
                      <a:schemeClr val="accent1"/>
                    </a:fillRef>
                    <a:effectRef idx="0">
                      <a:schemeClr val="accent1"/>
                    </a:effectRef>
                    <a:fontRef idx="minor"/>
                  </p:style>
                </p:sp>
              </p:grpSp>
              <p:sp>
                <p:nvSpPr>
                  <p:cNvPr id="840" name="Дуга 102"/>
                  <p:cNvSpPr/>
                  <p:nvPr/>
                </p:nvSpPr>
                <p:spPr>
                  <a:xfrm>
                    <a:off x="7718040" y="2456640"/>
                    <a:ext cx="981720" cy="338040"/>
                  </a:xfrm>
                  <a:prstGeom prst="arc">
                    <a:avLst>
                      <a:gd name="adj1" fmla="val 11814126"/>
                      <a:gd name="adj2" fmla="val 20455358"/>
                    </a:avLst>
                  </a:prstGeom>
                  <a:noFill/>
                  <a:ln w="12700">
                    <a:solidFill>
                      <a:srgbClr val="000000">
                        <a:alpha val="36000"/>
                      </a:srgbClr>
                    </a:solidFill>
                    <a:prstDash val="dash"/>
                  </a:ln>
                </p:spPr>
                <p:style>
                  <a:lnRef idx="1">
                    <a:schemeClr val="accent1"/>
                  </a:lnRef>
                  <a:fillRef idx="0">
                    <a:schemeClr val="accent1"/>
                  </a:fillRef>
                  <a:effectRef idx="0">
                    <a:schemeClr val="accent1"/>
                  </a:effectRef>
                  <a:fontRef idx="minor"/>
                </p:style>
              </p:sp>
              <p:sp>
                <p:nvSpPr>
                  <p:cNvPr id="841" name="Овал 103"/>
                  <p:cNvSpPr/>
                  <p:nvPr/>
                </p:nvSpPr>
                <p:spPr>
                  <a:xfrm>
                    <a:off x="7767000" y="2540880"/>
                    <a:ext cx="875880" cy="264960"/>
                  </a:xfrm>
                  <a:prstGeom prst="ellipse">
                    <a:avLst/>
                  </a:prstGeom>
                  <a:noFill/>
                  <a:ln w="9525">
                    <a:solidFill>
                      <a:srgbClr val="000000"/>
                    </a:solidFill>
                    <a:prstDash val="dash"/>
                  </a:ln>
                </p:spPr>
                <p:style>
                  <a:lnRef idx="2">
                    <a:schemeClr val="accent1">
                      <a:shade val="50000"/>
                    </a:schemeClr>
                  </a:lnRef>
                  <a:fillRef idx="1">
                    <a:schemeClr val="accent1"/>
                  </a:fillRef>
                  <a:effectRef idx="0">
                    <a:schemeClr val="accent1"/>
                  </a:effectRef>
                  <a:fontRef idx="minor"/>
                </p:style>
              </p:sp>
              <p:sp>
                <p:nvSpPr>
                  <p:cNvPr id="842" name="Прямая соединительная линия 104"/>
                  <p:cNvSpPr/>
                  <p:nvPr/>
                </p:nvSpPr>
                <p:spPr>
                  <a:xfrm flipV="1">
                    <a:off x="7678440" y="2549880"/>
                    <a:ext cx="0" cy="138960"/>
                  </a:xfrm>
                  <a:prstGeom prst="line">
                    <a:avLst/>
                  </a:prstGeom>
                  <a:ln w="12700">
                    <a:solidFill>
                      <a:srgbClr val="000000"/>
                    </a:solidFill>
                  </a:ln>
                </p:spPr>
                <p:style>
                  <a:lnRef idx="1">
                    <a:schemeClr val="dk1"/>
                  </a:lnRef>
                  <a:fillRef idx="0">
                    <a:schemeClr val="dk1"/>
                  </a:fillRef>
                  <a:effectRef idx="0">
                    <a:schemeClr val="dk1"/>
                  </a:effectRef>
                  <a:fontRef idx="minor"/>
                </p:style>
              </p:sp>
            </p:grpSp>
            <p:grpSp>
              <p:nvGrpSpPr>
                <p:cNvPr id="843" name="Группа 86"/>
                <p:cNvGrpSpPr/>
                <p:nvPr/>
              </p:nvGrpSpPr>
              <p:grpSpPr>
                <a:xfrm>
                  <a:off x="7661520" y="1253520"/>
                  <a:ext cx="1068840" cy="1390680"/>
                  <a:chOff x="7661520" y="1253520"/>
                  <a:chExt cx="1068840" cy="1390680"/>
                </a:xfrm>
              </p:grpSpPr>
              <p:sp>
                <p:nvSpPr>
                  <p:cNvPr id="844" name="Дуга 87"/>
                  <p:cNvSpPr/>
                  <p:nvPr/>
                </p:nvSpPr>
                <p:spPr>
                  <a:xfrm>
                    <a:off x="7670160" y="2193840"/>
                    <a:ext cx="1060200" cy="421560"/>
                  </a:xfrm>
                  <a:prstGeom prst="arc">
                    <a:avLst>
                      <a:gd name="adj1" fmla="val 11235159"/>
                      <a:gd name="adj2" fmla="val 21286147"/>
                    </a:avLst>
                  </a:prstGeom>
                  <a:noFill/>
                  <a:ln w="12700">
                    <a:solidFill>
                      <a:srgbClr val="000000"/>
                    </a:solidFill>
                    <a:prstDash val="dash"/>
                  </a:ln>
                </p:spPr>
                <p:style>
                  <a:lnRef idx="1">
                    <a:schemeClr val="accent1"/>
                  </a:lnRef>
                  <a:fillRef idx="0">
                    <a:schemeClr val="accent1"/>
                  </a:fillRef>
                  <a:effectRef idx="0">
                    <a:schemeClr val="accent1"/>
                  </a:effectRef>
                  <a:fontRef idx="minor"/>
                </p:style>
              </p:sp>
              <p:sp>
                <p:nvSpPr>
                  <p:cNvPr id="845" name="Блок-схема: магнитный диск 88"/>
                  <p:cNvSpPr/>
                  <p:nvPr/>
                </p:nvSpPr>
                <p:spPr>
                  <a:xfrm>
                    <a:off x="7688160" y="1469520"/>
                    <a:ext cx="1023120" cy="1124280"/>
                  </a:xfrm>
                  <a:prstGeom prst="flowChartMagneticDisk">
                    <a:avLst/>
                  </a:prstGeom>
                  <a:solidFill>
                    <a:schemeClr val="accent1">
                      <a:alpha val="35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sp>
                <p:nvSpPr>
                  <p:cNvPr id="846" name="Дуга 89"/>
                  <p:cNvSpPr/>
                  <p:nvPr/>
                </p:nvSpPr>
                <p:spPr>
                  <a:xfrm>
                    <a:off x="7667640" y="2197080"/>
                    <a:ext cx="1060200" cy="421560"/>
                  </a:xfrm>
                  <a:prstGeom prst="arc">
                    <a:avLst>
                      <a:gd name="adj1" fmla="val 21146236"/>
                      <a:gd name="adj2" fmla="val 11163351"/>
                    </a:avLst>
                  </a:prstGeom>
                  <a:noFill/>
                  <a:ln w="12700">
                    <a:solidFill>
                      <a:srgbClr val="000000"/>
                    </a:solidFill>
                  </a:ln>
                </p:spPr>
                <p:style>
                  <a:lnRef idx="1">
                    <a:schemeClr val="accent1"/>
                  </a:lnRef>
                  <a:fillRef idx="0">
                    <a:schemeClr val="accent1"/>
                  </a:fillRef>
                  <a:effectRef idx="0">
                    <a:schemeClr val="accent1"/>
                  </a:effectRef>
                  <a:fontRef idx="minor"/>
                </p:style>
              </p:sp>
              <p:sp>
                <p:nvSpPr>
                  <p:cNvPr id="847" name="Дуга 90"/>
                  <p:cNvSpPr/>
                  <p:nvPr/>
                </p:nvSpPr>
                <p:spPr>
                  <a:xfrm>
                    <a:off x="7679520" y="2214360"/>
                    <a:ext cx="1049040" cy="429840"/>
                  </a:xfrm>
                  <a:prstGeom prst="arc">
                    <a:avLst>
                      <a:gd name="adj1" fmla="val 11104141"/>
                      <a:gd name="adj2" fmla="val 21240521"/>
                    </a:avLst>
                  </a:prstGeom>
                  <a:noFill/>
                  <a:ln w="3175">
                    <a:solidFill>
                      <a:srgbClr val="44546a"/>
                    </a:solidFill>
                    <a:prstDash val="dash"/>
                  </a:ln>
                </p:spPr>
                <p:style>
                  <a:lnRef idx="1">
                    <a:schemeClr val="accent1"/>
                  </a:lnRef>
                  <a:fillRef idx="0">
                    <a:schemeClr val="accent1"/>
                  </a:fillRef>
                  <a:effectRef idx="0">
                    <a:schemeClr val="accent1"/>
                  </a:effectRef>
                  <a:fontRef idx="minor"/>
                </p:style>
              </p:sp>
              <p:sp>
                <p:nvSpPr>
                  <p:cNvPr id="848" name="Дуга 91"/>
                  <p:cNvSpPr/>
                  <p:nvPr/>
                </p:nvSpPr>
                <p:spPr>
                  <a:xfrm>
                    <a:off x="7727400" y="2235960"/>
                    <a:ext cx="945720" cy="334800"/>
                  </a:xfrm>
                  <a:prstGeom prst="arc">
                    <a:avLst>
                      <a:gd name="adj1" fmla="val 21289524"/>
                      <a:gd name="adj2" fmla="val 21150802"/>
                    </a:avLst>
                  </a:prstGeom>
                  <a:noFill/>
                  <a:ln w="3175">
                    <a:solidFill>
                      <a:srgbClr val="4472c4">
                        <a:lumMod val="50000"/>
                      </a:srgbClr>
                    </a:solidFill>
                    <a:prstDash val="dash"/>
                  </a:ln>
                </p:spPr>
                <p:style>
                  <a:lnRef idx="1">
                    <a:schemeClr val="accent1"/>
                  </a:lnRef>
                  <a:fillRef idx="0">
                    <a:schemeClr val="accent1"/>
                  </a:fillRef>
                  <a:effectRef idx="0">
                    <a:schemeClr val="accent1"/>
                  </a:effectRef>
                  <a:fontRef idx="minor"/>
                </p:style>
              </p:sp>
              <p:sp>
                <p:nvSpPr>
                  <p:cNvPr id="849" name="Овал 92"/>
                  <p:cNvSpPr/>
                  <p:nvPr/>
                </p:nvSpPr>
                <p:spPr>
                  <a:xfrm>
                    <a:off x="7666920" y="1518840"/>
                    <a:ext cx="1061280" cy="32148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grpSp>
                <p:nvGrpSpPr>
                  <p:cNvPr id="850" name="Группа 93"/>
                  <p:cNvGrpSpPr/>
                  <p:nvPr/>
                </p:nvGrpSpPr>
                <p:grpSpPr>
                  <a:xfrm>
                    <a:off x="7727400" y="1397880"/>
                    <a:ext cx="945720" cy="383400"/>
                    <a:chOff x="7727400" y="1397880"/>
                    <a:chExt cx="945720" cy="383400"/>
                  </a:xfrm>
                </p:grpSpPr>
                <p:sp>
                  <p:nvSpPr>
                    <p:cNvPr id="851" name="Полилиния: фигура 97"/>
                    <p:cNvSpPr/>
                    <p:nvPr/>
                  </p:nvSpPr>
                  <p:spPr>
                    <a:xfrm>
                      <a:off x="7728840" y="1400040"/>
                      <a:ext cx="944280" cy="381240"/>
                    </a:xfrm>
                    <a:custGeom>
                      <a:avLst/>
                      <a:gdLst/>
                      <a:ahLst/>
                      <a:rect l="l" t="t" r="r" b="b"/>
                      <a:pathLst>
                        <a:path w="1022074" h="509854">
                          <a:moveTo>
                            <a:pt x="510339" y="0"/>
                          </a:moveTo>
                          <a:cubicBezTo>
                            <a:pt x="792919" y="0"/>
                            <a:pt x="1022074" y="85101"/>
                            <a:pt x="1022074" y="190166"/>
                          </a:cubicBezTo>
                          <a:lnTo>
                            <a:pt x="1022074" y="324835"/>
                          </a:lnTo>
                          <a:lnTo>
                            <a:pt x="1013072" y="358025"/>
                          </a:lnTo>
                          <a:cubicBezTo>
                            <a:pt x="965347" y="444699"/>
                            <a:pt x="758993" y="509854"/>
                            <a:pt x="511735" y="509854"/>
                          </a:cubicBezTo>
                          <a:cubicBezTo>
                            <a:pt x="229155" y="509854"/>
                            <a:pt x="0" y="424753"/>
                            <a:pt x="0" y="319689"/>
                          </a:cubicBezTo>
                          <a:lnTo>
                            <a:pt x="0" y="185019"/>
                          </a:lnTo>
                          <a:lnTo>
                            <a:pt x="9003" y="151830"/>
                          </a:lnTo>
                          <a:cubicBezTo>
                            <a:pt x="56728" y="65156"/>
                            <a:pt x="263082" y="0"/>
                            <a:pt x="510339" y="0"/>
                          </a:cubicBez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852" name="Дуга 98"/>
                    <p:cNvSpPr/>
                    <p:nvPr/>
                  </p:nvSpPr>
                  <p:spPr>
                    <a:xfrm>
                      <a:off x="7727400" y="1397880"/>
                      <a:ext cx="937080" cy="276840"/>
                    </a:xfrm>
                    <a:prstGeom prst="arc">
                      <a:avLst>
                        <a:gd name="adj1" fmla="val 21146236"/>
                        <a:gd name="adj2" fmla="val 11189953"/>
                      </a:avLst>
                    </a:prstGeom>
                    <a:noFill/>
                    <a:ln w="12700">
                      <a:solidFill>
                        <a:srgbClr val="000000"/>
                      </a:solidFill>
                    </a:ln>
                  </p:spPr>
                  <p:style>
                    <a:lnRef idx="1">
                      <a:schemeClr val="accent1"/>
                    </a:lnRef>
                    <a:fillRef idx="0">
                      <a:schemeClr val="accent1"/>
                    </a:fillRef>
                    <a:effectRef idx="0">
                      <a:schemeClr val="accent1"/>
                    </a:effectRef>
                    <a:fontRef idx="minor"/>
                  </p:style>
                </p:sp>
              </p:grpSp>
              <p:sp>
                <p:nvSpPr>
                  <p:cNvPr id="853" name="Овал 94"/>
                  <p:cNvSpPr/>
                  <p:nvPr/>
                </p:nvSpPr>
                <p:spPr>
                  <a:xfrm>
                    <a:off x="7762680" y="2258640"/>
                    <a:ext cx="875880" cy="297360"/>
                  </a:xfrm>
                  <a:prstGeom prst="ellipse">
                    <a:avLst/>
                  </a:prstGeom>
                  <a:noFill/>
                  <a:ln w="9525">
                    <a:solidFill>
                      <a:srgbClr val="000000"/>
                    </a:solidFill>
                    <a:prstDash val="dash"/>
                  </a:ln>
                </p:spPr>
                <p:style>
                  <a:lnRef idx="2">
                    <a:schemeClr val="accent1">
                      <a:shade val="50000"/>
                    </a:schemeClr>
                  </a:lnRef>
                  <a:fillRef idx="1">
                    <a:schemeClr val="accent1"/>
                  </a:fillRef>
                  <a:effectRef idx="0">
                    <a:schemeClr val="accent1"/>
                  </a:effectRef>
                  <a:fontRef idx="minor"/>
                </p:style>
              </p:sp>
              <p:sp>
                <p:nvSpPr>
                  <p:cNvPr id="854" name="Полилиния: фигура 95"/>
                  <p:cNvSpPr/>
                  <p:nvPr/>
                </p:nvSpPr>
                <p:spPr>
                  <a:xfrm>
                    <a:off x="7662600" y="1297800"/>
                    <a:ext cx="1061280" cy="372960"/>
                  </a:xfrm>
                  <a:custGeom>
                    <a:avLst/>
                    <a:gdLst/>
                    <a:ahLst/>
                    <a:rect l="l" t="t" r="r" b="b"/>
                    <a:pathLst>
                      <a:path w="1051838" h="567307">
                        <a:moveTo>
                          <a:pt x="525705" y="0"/>
                        </a:moveTo>
                        <a:lnTo>
                          <a:pt x="525706" y="0"/>
                        </a:lnTo>
                        <a:lnTo>
                          <a:pt x="525706" y="0"/>
                        </a:lnTo>
                        <a:cubicBezTo>
                          <a:pt x="816281" y="0"/>
                          <a:pt x="1051838" y="95504"/>
                          <a:pt x="1051838" y="213315"/>
                        </a:cubicBezTo>
                        <a:lnTo>
                          <a:pt x="1051838" y="355707"/>
                        </a:lnTo>
                        <a:lnTo>
                          <a:pt x="1041575" y="396983"/>
                        </a:lnTo>
                        <a:cubicBezTo>
                          <a:pt x="992515" y="494187"/>
                          <a:pt x="780385" y="567307"/>
                          <a:pt x="526132" y="567307"/>
                        </a:cubicBezTo>
                        <a:cubicBezTo>
                          <a:pt x="453488" y="567307"/>
                          <a:pt x="384283" y="561338"/>
                          <a:pt x="321338" y="550544"/>
                        </a:cubicBezTo>
                        <a:cubicBezTo>
                          <a:pt x="132501" y="518161"/>
                          <a:pt x="0" y="442350"/>
                          <a:pt x="0" y="353992"/>
                        </a:cubicBezTo>
                        <a:lnTo>
                          <a:pt x="0" y="211596"/>
                        </a:lnTo>
                        <a:lnTo>
                          <a:pt x="10262" y="170325"/>
                        </a:lnTo>
                        <a:cubicBezTo>
                          <a:pt x="59322" y="73120"/>
                          <a:pt x="271452" y="0"/>
                          <a:pt x="525705" y="0"/>
                        </a:cubicBez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855" name="Овал 96"/>
                  <p:cNvSpPr/>
                  <p:nvPr/>
                </p:nvSpPr>
                <p:spPr>
                  <a:xfrm>
                    <a:off x="7661520" y="1253520"/>
                    <a:ext cx="1061280" cy="29952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grpSp>
          </p:grpSp>
        </p:grpSp>
      </p:gr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6" name="Прямоугольник: скругленные углы 416"/>
          <p:cNvSpPr/>
          <p:nvPr/>
        </p:nvSpPr>
        <p:spPr>
          <a:xfrm>
            <a:off x="7203240" y="1257480"/>
            <a:ext cx="4830480" cy="5461200"/>
          </a:xfrm>
          <a:prstGeom prst="roundRect">
            <a:avLst>
              <a:gd name="adj" fmla="val 16667"/>
            </a:avLst>
          </a:prstGeom>
          <a:gradFill rotWithShape="0">
            <a:gsLst>
              <a:gs pos="0">
                <a:srgbClr val="ffda9e"/>
              </a:gs>
              <a:gs pos="100000">
                <a:srgbClr val="ffd590"/>
              </a:gs>
            </a:gsLst>
            <a:lin ang="5400000"/>
          </a:gradFill>
          <a:ln>
            <a:solidFill>
              <a:srgbClr val="ffc000"/>
            </a:solidFill>
          </a:ln>
        </p:spPr>
        <p:style>
          <a:lnRef idx="1">
            <a:schemeClr val="accent4"/>
          </a:lnRef>
          <a:fillRef idx="2">
            <a:schemeClr val="accent4"/>
          </a:fillRef>
          <a:effectRef idx="1">
            <a:schemeClr val="accent4"/>
          </a:effectRef>
          <a:fontRef idx="minor"/>
        </p:style>
      </p:sp>
      <p:sp>
        <p:nvSpPr>
          <p:cNvPr id="857" name="Заголовок 1"/>
          <p:cNvSpPr txBox="1"/>
          <p:nvPr/>
        </p:nvSpPr>
        <p:spPr>
          <a:xfrm>
            <a:off x="705240" y="383760"/>
            <a:ext cx="9338040" cy="1094040"/>
          </a:xfrm>
          <a:prstGeom prst="rect">
            <a:avLst/>
          </a:prstGeom>
          <a:noFill/>
          <a:ln w="0">
            <a:noFill/>
          </a:ln>
        </p:spPr>
        <p:txBody>
          <a:bodyPr anchor="ctr">
            <a:normAutofit fontScale="97000"/>
          </a:bodyPr>
          <a:p>
            <a:pPr>
              <a:lnSpc>
                <a:spcPct val="90000"/>
              </a:lnSpc>
            </a:pPr>
            <a:r>
              <a:rPr b="1" lang="ru-RU" sz="4400" spc="-1" strike="noStrike">
                <a:solidFill>
                  <a:srgbClr val="000000"/>
                </a:solidFill>
                <a:latin typeface="Calibri"/>
              </a:rPr>
              <a:t>Главы 6 и 7. Конструируем ферментер</a:t>
            </a:r>
            <a:endParaRPr b="0" lang="ru-RU" sz="4400" spc="-1" strike="noStrike">
              <a:solidFill>
                <a:srgbClr val="000000"/>
              </a:solidFill>
              <a:latin typeface="Calibri"/>
            </a:endParaRPr>
          </a:p>
        </p:txBody>
      </p:sp>
      <p:sp>
        <p:nvSpPr>
          <p:cNvPr id="858" name="Полилиния: фигура 218"/>
          <p:cNvSpPr/>
          <p:nvPr/>
        </p:nvSpPr>
        <p:spPr>
          <a:xfrm rot="4482600">
            <a:off x="10827360" y="1111320"/>
            <a:ext cx="323280" cy="1062720"/>
          </a:xfrm>
          <a:custGeom>
            <a:avLst/>
            <a:gdLst/>
            <a:ahLst/>
            <a:rect l="l" t="t" r="r" b="b"/>
            <a:pathLst>
              <a:path w="711200" h="813811">
                <a:moveTo>
                  <a:pt x="0" y="813811"/>
                </a:moveTo>
                <a:cubicBezTo>
                  <a:pt x="16933" y="810989"/>
                  <a:pt x="33751" y="807351"/>
                  <a:pt x="50800" y="805345"/>
                </a:cubicBezTo>
                <a:cubicBezTo>
                  <a:pt x="81759" y="801703"/>
                  <a:pt x="121356" y="810989"/>
                  <a:pt x="143934" y="796878"/>
                </a:cubicBezTo>
                <a:cubicBezTo>
                  <a:pt x="166512" y="782767"/>
                  <a:pt x="174978" y="753134"/>
                  <a:pt x="186267" y="720678"/>
                </a:cubicBezTo>
                <a:cubicBezTo>
                  <a:pt x="205482" y="624601"/>
                  <a:pt x="196219" y="663933"/>
                  <a:pt x="211667" y="602145"/>
                </a:cubicBezTo>
                <a:cubicBezTo>
                  <a:pt x="214489" y="503367"/>
                  <a:pt x="211187" y="404223"/>
                  <a:pt x="220134" y="305811"/>
                </a:cubicBezTo>
                <a:cubicBezTo>
                  <a:pt x="227656" y="223073"/>
                  <a:pt x="243968" y="254368"/>
                  <a:pt x="254000" y="204211"/>
                </a:cubicBezTo>
                <a:cubicBezTo>
                  <a:pt x="254422" y="202102"/>
                  <a:pt x="263991" y="145156"/>
                  <a:pt x="270934" y="136478"/>
                </a:cubicBezTo>
                <a:cubicBezTo>
                  <a:pt x="277291" y="128532"/>
                  <a:pt x="288388" y="125902"/>
                  <a:pt x="296334" y="119545"/>
                </a:cubicBezTo>
                <a:cubicBezTo>
                  <a:pt x="302567" y="114558"/>
                  <a:pt x="308157" y="108743"/>
                  <a:pt x="313267" y="102611"/>
                </a:cubicBezTo>
                <a:cubicBezTo>
                  <a:pt x="315223" y="100264"/>
                  <a:pt x="344661" y="57281"/>
                  <a:pt x="355600" y="51811"/>
                </a:cubicBezTo>
                <a:cubicBezTo>
                  <a:pt x="371565" y="43828"/>
                  <a:pt x="389467" y="40522"/>
                  <a:pt x="406400" y="34878"/>
                </a:cubicBezTo>
                <a:lnTo>
                  <a:pt x="431800" y="26411"/>
                </a:lnTo>
                <a:cubicBezTo>
                  <a:pt x="437445" y="20767"/>
                  <a:pt x="441260" y="12281"/>
                  <a:pt x="448734" y="9478"/>
                </a:cubicBezTo>
                <a:cubicBezTo>
                  <a:pt x="464808" y="3450"/>
                  <a:pt x="482376" y="1565"/>
                  <a:pt x="499534" y="1011"/>
                </a:cubicBezTo>
                <a:cubicBezTo>
                  <a:pt x="570053" y="-1264"/>
                  <a:pt x="640645" y="1011"/>
                  <a:pt x="711200" y="1011"/>
                </a:cubicBezTo>
              </a:path>
            </a:pathLst>
          </a:custGeom>
          <a:noFill/>
          <a:ln w="28575">
            <a:solidFill>
              <a:srgbClr val="000000"/>
            </a:solidFill>
          </a:ln>
        </p:spPr>
        <p:style>
          <a:lnRef idx="1">
            <a:schemeClr val="dk1"/>
          </a:lnRef>
          <a:fillRef idx="0">
            <a:schemeClr val="dk1"/>
          </a:fillRef>
          <a:effectRef idx="0">
            <a:schemeClr val="dk1"/>
          </a:effectRef>
          <a:fontRef idx="minor"/>
        </p:style>
      </p:sp>
      <p:sp>
        <p:nvSpPr>
          <p:cNvPr id="859" name="Полилиния: фигура 232"/>
          <p:cNvSpPr/>
          <p:nvPr/>
        </p:nvSpPr>
        <p:spPr>
          <a:xfrm flipH="1" rot="5929200">
            <a:off x="10800360" y="1180080"/>
            <a:ext cx="361440" cy="1302840"/>
          </a:xfrm>
          <a:custGeom>
            <a:avLst/>
            <a:gdLst/>
            <a:ahLst/>
            <a:rect l="l" t="t" r="r" b="b"/>
            <a:pathLst>
              <a:path w="499532" h="602145">
                <a:moveTo>
                  <a:pt x="-1" y="602145"/>
                </a:moveTo>
                <a:cubicBezTo>
                  <a:pt x="2821" y="503367"/>
                  <a:pt x="-481" y="404223"/>
                  <a:pt x="8466" y="305811"/>
                </a:cubicBezTo>
                <a:cubicBezTo>
                  <a:pt x="15988" y="223073"/>
                  <a:pt x="32300" y="254368"/>
                  <a:pt x="42332" y="204211"/>
                </a:cubicBezTo>
                <a:cubicBezTo>
                  <a:pt x="42754" y="202102"/>
                  <a:pt x="52323" y="145156"/>
                  <a:pt x="59266" y="136478"/>
                </a:cubicBezTo>
                <a:cubicBezTo>
                  <a:pt x="65623" y="128532"/>
                  <a:pt x="76720" y="125902"/>
                  <a:pt x="84666" y="119545"/>
                </a:cubicBezTo>
                <a:cubicBezTo>
                  <a:pt x="90899" y="114558"/>
                  <a:pt x="96489" y="108743"/>
                  <a:pt x="101599" y="102611"/>
                </a:cubicBezTo>
                <a:cubicBezTo>
                  <a:pt x="103555" y="100264"/>
                  <a:pt x="132993" y="57281"/>
                  <a:pt x="143932" y="51811"/>
                </a:cubicBezTo>
                <a:cubicBezTo>
                  <a:pt x="159897" y="43828"/>
                  <a:pt x="177799" y="40522"/>
                  <a:pt x="194732" y="34878"/>
                </a:cubicBezTo>
                <a:lnTo>
                  <a:pt x="220132" y="26411"/>
                </a:lnTo>
                <a:cubicBezTo>
                  <a:pt x="225777" y="20767"/>
                  <a:pt x="229592" y="12281"/>
                  <a:pt x="237066" y="9478"/>
                </a:cubicBezTo>
                <a:cubicBezTo>
                  <a:pt x="253140" y="3450"/>
                  <a:pt x="270708" y="1565"/>
                  <a:pt x="287866" y="1011"/>
                </a:cubicBezTo>
                <a:cubicBezTo>
                  <a:pt x="358385" y="-1264"/>
                  <a:pt x="428977" y="1011"/>
                  <a:pt x="499532" y="1011"/>
                </a:cubicBezTo>
              </a:path>
            </a:pathLst>
          </a:custGeom>
          <a:noFill/>
          <a:ln w="28575">
            <a:solidFill>
              <a:srgbClr val="000000"/>
            </a:solidFill>
          </a:ln>
        </p:spPr>
        <p:style>
          <a:lnRef idx="1">
            <a:schemeClr val="dk1"/>
          </a:lnRef>
          <a:fillRef idx="0">
            <a:schemeClr val="dk1"/>
          </a:fillRef>
          <a:effectRef idx="0">
            <a:schemeClr val="dk1"/>
          </a:effectRef>
          <a:fontRef idx="minor"/>
        </p:style>
      </p:sp>
      <p:sp>
        <p:nvSpPr>
          <p:cNvPr id="860" name="Стрелка: влево-вправо 236"/>
          <p:cNvSpPr/>
          <p:nvPr/>
        </p:nvSpPr>
        <p:spPr>
          <a:xfrm rot="16200000">
            <a:off x="10577520" y="2189520"/>
            <a:ext cx="147240" cy="54000"/>
          </a:xfrm>
          <a:prstGeom prst="leftRightArrow">
            <a:avLst>
              <a:gd name="adj1" fmla="val 50000"/>
              <a:gd name="adj2" fmla="val 50000"/>
            </a:avLst>
          </a:prstGeom>
          <a:solidFill>
            <a:srgbClr val="ff0000"/>
          </a:solidFill>
          <a:ln>
            <a:solidFill>
              <a:srgbClr val="ff0000"/>
            </a:solidFill>
          </a:ln>
        </p:spPr>
        <p:style>
          <a:lnRef idx="3">
            <a:schemeClr val="lt1"/>
          </a:lnRef>
          <a:fillRef idx="1">
            <a:schemeClr val="accent2"/>
          </a:fillRef>
          <a:effectRef idx="1">
            <a:schemeClr val="accent2"/>
          </a:effectRef>
          <a:fontRef idx="minor"/>
        </p:style>
      </p:sp>
      <p:sp>
        <p:nvSpPr>
          <p:cNvPr id="861" name="TextBox 418"/>
          <p:cNvSpPr/>
          <p:nvPr/>
        </p:nvSpPr>
        <p:spPr>
          <a:xfrm>
            <a:off x="7423920" y="1494720"/>
            <a:ext cx="4062600" cy="50184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ru-RU" sz="1200" spc="-1" strike="noStrike">
                <a:solidFill>
                  <a:srgbClr val="000000"/>
                </a:solidFill>
                <a:latin typeface="Calibri"/>
              </a:rPr>
              <a:t>Вам понадобится:</a:t>
            </a:r>
            <a:endParaRPr b="0" lang="ru-RU" sz="1200" spc="-1" strike="noStrike">
              <a:latin typeface="Arial"/>
            </a:endParaRPr>
          </a:p>
          <a:p>
            <a:pPr marL="171360" indent="-171000">
              <a:lnSpc>
                <a:spcPct val="100000"/>
              </a:lnSpc>
              <a:buClr>
                <a:srgbClr val="000000"/>
              </a:buClr>
              <a:buFont typeface="StarSymbol"/>
              <a:buChar char="-"/>
            </a:pPr>
            <a:r>
              <a:rPr b="0" i="1" lang="ru-RU" sz="1200" spc="-1" strike="noStrike">
                <a:solidFill>
                  <a:srgbClr val="000000"/>
                </a:solidFill>
                <a:latin typeface="Calibri"/>
              </a:rPr>
              <a:t>2 отрезка гибкого шланга</a:t>
            </a:r>
            <a:endParaRPr b="0" lang="ru-RU" sz="1200" spc="-1" strike="noStrike">
              <a:latin typeface="Arial"/>
            </a:endParaRPr>
          </a:p>
          <a:p>
            <a:pPr>
              <a:lnSpc>
                <a:spcPct val="100000"/>
              </a:lnSpc>
            </a:pPr>
            <a:endParaRPr b="0" lang="ru-RU" sz="1200" spc="-1" strike="noStrike">
              <a:latin typeface="Arial"/>
            </a:endParaRPr>
          </a:p>
          <a:p>
            <a:pPr marL="171360" indent="-171000">
              <a:lnSpc>
                <a:spcPct val="100000"/>
              </a:lnSpc>
              <a:buClr>
                <a:srgbClr val="000000"/>
              </a:buClr>
              <a:buFont typeface="StarSymbol"/>
              <a:buChar char="-"/>
            </a:pPr>
            <a:r>
              <a:rPr b="0" i="1" lang="ru-RU" sz="1200" spc="-1" strike="noStrike">
                <a:solidFill>
                  <a:srgbClr val="000000"/>
                </a:solidFill>
                <a:latin typeface="Calibri"/>
              </a:rPr>
              <a:t>1 проходник (прямой штуцер)</a:t>
            </a:r>
            <a:endParaRPr b="0" lang="ru-RU" sz="1200" spc="-1" strike="noStrike">
              <a:latin typeface="Arial"/>
            </a:endParaRPr>
          </a:p>
          <a:p>
            <a:pPr>
              <a:lnSpc>
                <a:spcPct val="100000"/>
              </a:lnSpc>
            </a:pPr>
            <a:endParaRPr b="0" lang="ru-RU" sz="1200" spc="-1" strike="noStrike">
              <a:latin typeface="Arial"/>
            </a:endParaRPr>
          </a:p>
          <a:p>
            <a:pPr marL="171360" indent="-171000">
              <a:lnSpc>
                <a:spcPct val="100000"/>
              </a:lnSpc>
              <a:buClr>
                <a:srgbClr val="000000"/>
              </a:buClr>
              <a:buFont typeface="StarSymbol"/>
              <a:buChar char="-"/>
            </a:pPr>
            <a:r>
              <a:rPr b="0" i="1" lang="ru-RU" sz="1200" spc="-1" strike="noStrike">
                <a:solidFill>
                  <a:srgbClr val="000000"/>
                </a:solidFill>
                <a:latin typeface="Calibri"/>
              </a:rPr>
              <a:t>1 уголок (Г-образный штуцер)</a:t>
            </a:r>
            <a:endParaRPr b="0" lang="ru-RU" sz="1200" spc="-1" strike="noStrike">
              <a:latin typeface="Arial"/>
            </a:endParaRPr>
          </a:p>
          <a:p>
            <a:pPr>
              <a:lnSpc>
                <a:spcPct val="100000"/>
              </a:lnSpc>
            </a:pPr>
            <a:endParaRPr b="0" lang="ru-RU" sz="1200" spc="-1" strike="noStrike">
              <a:latin typeface="Arial"/>
            </a:endParaRPr>
          </a:p>
          <a:p>
            <a:pPr marL="171360" indent="-171000">
              <a:lnSpc>
                <a:spcPct val="100000"/>
              </a:lnSpc>
              <a:buClr>
                <a:srgbClr val="000000"/>
              </a:buClr>
              <a:buFont typeface="StarSymbol"/>
              <a:buChar char="-"/>
            </a:pPr>
            <a:r>
              <a:rPr b="0" i="1" lang="ru-RU" sz="1200" spc="-1" strike="noStrike">
                <a:solidFill>
                  <a:srgbClr val="000000"/>
                </a:solidFill>
                <a:latin typeface="Calibri"/>
              </a:rPr>
              <a:t>3 уплотнительных кольца</a:t>
            </a:r>
            <a:r>
              <a:rPr b="0" i="1" lang="ru-RU" sz="1200" spc="-1" strike="noStrike">
                <a:solidFill>
                  <a:srgbClr val="000000"/>
                </a:solidFill>
                <a:latin typeface="Calibri"/>
              </a:rPr>
              <a:t>	</a:t>
            </a:r>
            <a:r>
              <a:rPr b="0" i="1" lang="ru-RU" sz="1200" spc="-1" strike="noStrike">
                <a:solidFill>
                  <a:srgbClr val="000000"/>
                </a:solidFill>
                <a:latin typeface="Calibri"/>
              </a:rPr>
              <a:t> -эта элемент можно заменить любым объемным клеем</a:t>
            </a:r>
            <a:endParaRPr b="0" lang="ru-RU" sz="1200" spc="-1" strike="noStrike">
              <a:latin typeface="Arial"/>
            </a:endParaRPr>
          </a:p>
          <a:p>
            <a:pPr>
              <a:lnSpc>
                <a:spcPct val="100000"/>
              </a:lnSpc>
            </a:pPr>
            <a:endParaRPr b="0" lang="ru-RU" sz="1200" spc="-1" strike="noStrike">
              <a:latin typeface="Arial"/>
            </a:endParaRPr>
          </a:p>
          <a:p>
            <a:pPr marL="171360" indent="-171000">
              <a:lnSpc>
                <a:spcPct val="100000"/>
              </a:lnSpc>
              <a:buClr>
                <a:srgbClr val="000000"/>
              </a:buClr>
              <a:buFont typeface="StarSymbol"/>
              <a:buChar char="-"/>
            </a:pPr>
            <a:r>
              <a:rPr b="0" i="1" lang="ru-RU" sz="1200" spc="-1" strike="noStrike">
                <a:solidFill>
                  <a:srgbClr val="000000"/>
                </a:solidFill>
                <a:latin typeface="Calibri"/>
              </a:rPr>
              <a:t>Зажим</a:t>
            </a:r>
            <a:r>
              <a:rPr b="0" i="1" lang="ru-RU" sz="1200" spc="-1" strike="noStrike">
                <a:solidFill>
                  <a:srgbClr val="000000"/>
                </a:solidFill>
                <a:latin typeface="Calibri"/>
              </a:rPr>
              <a:t>	</a:t>
            </a:r>
            <a:r>
              <a:rPr b="0" i="1" lang="ru-RU" sz="1200" spc="-1" strike="noStrike">
                <a:solidFill>
                  <a:srgbClr val="000000"/>
                </a:solidFill>
                <a:latin typeface="Calibri"/>
              </a:rPr>
              <a:t>	</a:t>
            </a:r>
            <a:r>
              <a:rPr b="0" i="1" lang="ru-RU" sz="1200" spc="-1" strike="noStrike">
                <a:solidFill>
                  <a:srgbClr val="000000"/>
                </a:solidFill>
                <a:latin typeface="Calibri"/>
              </a:rPr>
              <a:t>(подойдет любое приспособление, способное пережимать используемый шланг)</a:t>
            </a:r>
            <a:endParaRPr b="0" lang="ru-RU" sz="1200" spc="-1" strike="noStrike">
              <a:latin typeface="Arial"/>
            </a:endParaRPr>
          </a:p>
          <a:p>
            <a:pPr>
              <a:lnSpc>
                <a:spcPct val="100000"/>
              </a:lnSpc>
            </a:pPr>
            <a:endParaRPr b="0" lang="ru-RU" sz="1200" spc="-1" strike="noStrike">
              <a:latin typeface="Arial"/>
            </a:endParaRPr>
          </a:p>
          <a:p>
            <a:pPr marL="171360" indent="-171000">
              <a:lnSpc>
                <a:spcPct val="100000"/>
              </a:lnSpc>
              <a:buClr>
                <a:srgbClr val="000000"/>
              </a:buClr>
              <a:buFont typeface="StarSymbol"/>
              <a:buChar char="-"/>
            </a:pPr>
            <a:r>
              <a:rPr b="0" i="1" lang="ru-RU" sz="1200" spc="-1" strike="noStrike">
                <a:solidFill>
                  <a:srgbClr val="000000"/>
                </a:solidFill>
                <a:latin typeface="Calibri"/>
              </a:rPr>
              <a:t>Медицинский шприц 10 мл.</a:t>
            </a:r>
            <a:endParaRPr b="0" lang="ru-RU" sz="1200" spc="-1" strike="noStrike">
              <a:latin typeface="Arial"/>
            </a:endParaRPr>
          </a:p>
          <a:p>
            <a:pPr>
              <a:lnSpc>
                <a:spcPct val="100000"/>
              </a:lnSpc>
            </a:pPr>
            <a:endParaRPr b="0" lang="ru-RU" sz="1200" spc="-1" strike="noStrike">
              <a:latin typeface="Arial"/>
            </a:endParaRPr>
          </a:p>
          <a:p>
            <a:pPr marL="171360" indent="-171000">
              <a:lnSpc>
                <a:spcPct val="100000"/>
              </a:lnSpc>
              <a:buClr>
                <a:srgbClr val="000000"/>
              </a:buClr>
              <a:buFont typeface="StarSymbol"/>
              <a:buChar char="-"/>
            </a:pPr>
            <a:r>
              <a:rPr b="0" i="1" lang="ru-RU" sz="1200" spc="-1" strike="noStrike">
                <a:solidFill>
                  <a:srgbClr val="000000"/>
                </a:solidFill>
                <a:latin typeface="Calibri"/>
              </a:rPr>
              <a:t>Медицинский шприц инсулиновый  1 мл.</a:t>
            </a:r>
            <a:endParaRPr b="0" lang="ru-RU" sz="1200" spc="-1" strike="noStrike">
              <a:latin typeface="Arial"/>
            </a:endParaRPr>
          </a:p>
          <a:p>
            <a:pPr>
              <a:lnSpc>
                <a:spcPct val="100000"/>
              </a:lnSpc>
            </a:pPr>
            <a:endParaRPr b="0" lang="ru-RU" sz="1200" spc="-1" strike="noStrike">
              <a:latin typeface="Arial"/>
            </a:endParaRPr>
          </a:p>
          <a:p>
            <a:pPr marL="171360" indent="-171000">
              <a:lnSpc>
                <a:spcPct val="100000"/>
              </a:lnSpc>
              <a:buClr>
                <a:srgbClr val="000000"/>
              </a:buClr>
              <a:buFont typeface="StarSymbol"/>
              <a:buChar char="-"/>
            </a:pPr>
            <a:r>
              <a:rPr b="0" i="1" lang="ru-RU" sz="1200" spc="-1" strike="noStrike">
                <a:solidFill>
                  <a:srgbClr val="000000"/>
                </a:solidFill>
                <a:latin typeface="Calibri"/>
              </a:rPr>
              <a:t>Маркер водоустойчивый</a:t>
            </a:r>
            <a:endParaRPr b="0" lang="ru-RU" sz="1200" spc="-1" strike="noStrike">
              <a:latin typeface="Arial"/>
            </a:endParaRPr>
          </a:p>
          <a:p>
            <a:pPr>
              <a:lnSpc>
                <a:spcPct val="100000"/>
              </a:lnSpc>
            </a:pPr>
            <a:endParaRPr b="0" lang="ru-RU" sz="1200" spc="-1" strike="noStrike">
              <a:latin typeface="Arial"/>
            </a:endParaRPr>
          </a:p>
          <a:p>
            <a:pPr marL="171360" indent="-171000">
              <a:lnSpc>
                <a:spcPct val="100000"/>
              </a:lnSpc>
              <a:buClr>
                <a:srgbClr val="000000"/>
              </a:buClr>
              <a:buFont typeface="StarSymbol"/>
              <a:buChar char="-"/>
            </a:pPr>
            <a:r>
              <a:rPr b="0" i="1" lang="ru-RU" sz="1200" spc="-1" strike="noStrike">
                <a:solidFill>
                  <a:srgbClr val="000000"/>
                </a:solidFill>
                <a:latin typeface="Calibri"/>
              </a:rPr>
              <a:t>Полимерная бутылка ~ 200 мл. с крышкой (чем бутылочка уже и выше- тем лучше). </a:t>
            </a:r>
            <a:endParaRPr b="0" lang="ru-RU" sz="1200" spc="-1" strike="noStrike">
              <a:latin typeface="Arial"/>
            </a:endParaRPr>
          </a:p>
          <a:p>
            <a:pPr>
              <a:lnSpc>
                <a:spcPct val="100000"/>
              </a:lnSpc>
            </a:pPr>
            <a:endParaRPr b="0" lang="ru-RU" sz="1200" spc="-1" strike="noStrike">
              <a:latin typeface="Arial"/>
            </a:endParaRPr>
          </a:p>
          <a:p>
            <a:pPr marL="171360" indent="-171000">
              <a:lnSpc>
                <a:spcPct val="100000"/>
              </a:lnSpc>
              <a:buClr>
                <a:srgbClr val="000000"/>
              </a:buClr>
              <a:buFont typeface="StarSymbol"/>
              <a:buChar char="-"/>
            </a:pPr>
            <a:r>
              <a:rPr b="0" i="1" lang="ru-RU" sz="1200" spc="-1" strike="noStrike">
                <a:solidFill>
                  <a:srgbClr val="000000"/>
                </a:solidFill>
                <a:latin typeface="Calibri"/>
              </a:rPr>
              <a:t>3 одинаковых прозрачные полимерные бутылки </a:t>
            </a:r>
            <a:r>
              <a:rPr b="0" i="1" lang="en-US" sz="1200" spc="-1" strike="noStrike">
                <a:solidFill>
                  <a:srgbClr val="000000"/>
                </a:solidFill>
                <a:latin typeface="Calibri"/>
              </a:rPr>
              <a:t>~</a:t>
            </a:r>
            <a:r>
              <a:rPr b="0" i="1" lang="ru-RU" sz="1200" spc="-1" strike="noStrike">
                <a:solidFill>
                  <a:srgbClr val="000000"/>
                </a:solidFill>
                <a:latin typeface="Calibri"/>
              </a:rPr>
              <a:t> 2.0 л. (лучше, чтобы бутылки были ровными)</a:t>
            </a:r>
            <a:endParaRPr b="0" lang="ru-RU" sz="1200" spc="-1" strike="noStrike">
              <a:latin typeface="Arial"/>
            </a:endParaRPr>
          </a:p>
          <a:p>
            <a:pPr>
              <a:lnSpc>
                <a:spcPct val="100000"/>
              </a:lnSpc>
            </a:pPr>
            <a:endParaRPr b="0" lang="ru-RU" sz="1200" spc="-1" strike="noStrike">
              <a:latin typeface="Arial"/>
            </a:endParaRPr>
          </a:p>
          <a:p>
            <a:pPr marL="171360" indent="-171000">
              <a:lnSpc>
                <a:spcPct val="100000"/>
              </a:lnSpc>
              <a:buClr>
                <a:srgbClr val="000000"/>
              </a:buClr>
              <a:buFont typeface="StarSymbol"/>
              <a:buChar char="-"/>
            </a:pPr>
            <a:r>
              <a:rPr b="0" i="1" lang="ru-RU" sz="1200" spc="-1" strike="noStrike">
                <a:solidFill>
                  <a:srgbClr val="000000"/>
                </a:solidFill>
                <a:latin typeface="Calibri"/>
              </a:rPr>
              <a:t>Ножницы (или др. небольшой режущий инструмент)</a:t>
            </a:r>
            <a:endParaRPr b="0" lang="ru-RU" sz="1200" spc="-1" strike="noStrike">
              <a:latin typeface="Arial"/>
            </a:endParaRPr>
          </a:p>
          <a:p>
            <a:pPr>
              <a:lnSpc>
                <a:spcPct val="100000"/>
              </a:lnSpc>
            </a:pPr>
            <a:endParaRPr b="0" lang="ru-RU" sz="1200" spc="-1" strike="noStrike">
              <a:latin typeface="Arial"/>
            </a:endParaRPr>
          </a:p>
        </p:txBody>
      </p:sp>
      <p:sp>
        <p:nvSpPr>
          <p:cNvPr id="862" name="TextBox 183"/>
          <p:cNvSpPr/>
          <p:nvPr/>
        </p:nvSpPr>
        <p:spPr>
          <a:xfrm>
            <a:off x="420120" y="1784160"/>
            <a:ext cx="6389640" cy="4992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i="1" lang="ru-RU" sz="1400" spc="-1" strike="noStrike">
                <a:solidFill>
                  <a:srgbClr val="000000"/>
                </a:solidFill>
                <a:latin typeface="Calibri"/>
              </a:rPr>
              <a:t>Все, что вам понадобится, перечислено справа на цветном поле.</a:t>
            </a:r>
            <a:endParaRPr b="0" lang="ru-RU" sz="1400" spc="-1" strike="noStrike">
              <a:latin typeface="Arial"/>
            </a:endParaRPr>
          </a:p>
          <a:p>
            <a:pPr>
              <a:lnSpc>
                <a:spcPct val="100000"/>
              </a:lnSpc>
            </a:pPr>
            <a:endParaRPr b="0" lang="ru-RU" sz="1400" spc="-1" strike="noStrike">
              <a:latin typeface="Arial"/>
            </a:endParaRPr>
          </a:p>
          <a:p>
            <a:pPr>
              <a:lnSpc>
                <a:spcPct val="100000"/>
              </a:lnSpc>
            </a:pPr>
            <a:r>
              <a:rPr b="1" i="1" lang="ru-RU" sz="1400" spc="-1" strike="noStrike">
                <a:solidFill>
                  <a:srgbClr val="000000"/>
                </a:solidFill>
                <a:latin typeface="Calibri"/>
              </a:rPr>
              <a:t>Обратите внимание</a:t>
            </a:r>
            <a:r>
              <a:rPr b="0" i="1" lang="ru-RU" sz="1400" spc="-1" strike="noStrike">
                <a:solidFill>
                  <a:srgbClr val="000000"/>
                </a:solidFill>
                <a:latin typeface="Calibri"/>
              </a:rPr>
              <a:t>:</a:t>
            </a:r>
            <a:endParaRPr b="0" lang="ru-RU" sz="1400" spc="-1" strike="noStrike">
              <a:latin typeface="Arial"/>
            </a:endParaRPr>
          </a:p>
          <a:p>
            <a:pPr>
              <a:lnSpc>
                <a:spcPct val="100000"/>
              </a:lnSpc>
            </a:pPr>
            <a:r>
              <a:rPr b="0" i="1" lang="ru-RU" sz="1400" spc="-1" strike="noStrike">
                <a:solidFill>
                  <a:srgbClr val="000000"/>
                </a:solidFill>
                <a:latin typeface="Calibri"/>
              </a:rPr>
              <a:t>	</a:t>
            </a:r>
            <a:r>
              <a:rPr b="0" i="1" lang="ru-RU" sz="1400" spc="-1" strike="noStrike">
                <a:solidFill>
                  <a:srgbClr val="000000"/>
                </a:solidFill>
                <a:latin typeface="Calibri"/>
              </a:rPr>
              <a:t>* бесцветную прозрачную полимерную бутылку (из-под минеральной воды, кваса или др.) </a:t>
            </a:r>
            <a:r>
              <a:rPr b="0" i="1" lang="en-US" sz="1400" spc="-1" strike="noStrike">
                <a:solidFill>
                  <a:srgbClr val="000000"/>
                </a:solidFill>
                <a:latin typeface="Calibri"/>
              </a:rPr>
              <a:t>~</a:t>
            </a:r>
            <a:r>
              <a:rPr b="0" i="1" lang="ru-RU" sz="1400" spc="-1" strike="noStrike">
                <a:solidFill>
                  <a:srgbClr val="000000"/>
                </a:solidFill>
                <a:latin typeface="Calibri"/>
              </a:rPr>
              <a:t> 200 мл. с гладкими боками и с крышкой (чем бутылочка уже и выше- тем лучше).</a:t>
            </a:r>
            <a:endParaRPr b="0" lang="ru-RU" sz="1400" spc="-1" strike="noStrike">
              <a:latin typeface="Arial"/>
            </a:endParaRPr>
          </a:p>
          <a:p>
            <a:pPr>
              <a:lnSpc>
                <a:spcPct val="100000"/>
              </a:lnSpc>
            </a:pPr>
            <a:r>
              <a:rPr b="0" i="1" lang="ru-RU" sz="1400" spc="-1" strike="noStrike">
                <a:solidFill>
                  <a:srgbClr val="000000"/>
                </a:solidFill>
                <a:latin typeface="Calibri"/>
              </a:rPr>
              <a:t>	</a:t>
            </a:r>
            <a:r>
              <a:rPr b="0" i="1" lang="ru-RU" sz="1400" spc="-1" strike="noStrike">
                <a:solidFill>
                  <a:srgbClr val="000000"/>
                </a:solidFill>
                <a:latin typeface="Calibri"/>
              </a:rPr>
              <a:t>* 3 одинаковые бесцветные прозрачные полимерные бутылки из-под минеральной воды, кваса или др. </a:t>
            </a:r>
            <a:r>
              <a:rPr b="0" i="1" lang="en-US" sz="1400" spc="-1" strike="noStrike">
                <a:solidFill>
                  <a:srgbClr val="000000"/>
                </a:solidFill>
                <a:latin typeface="Calibri"/>
              </a:rPr>
              <a:t>~</a:t>
            </a:r>
            <a:r>
              <a:rPr b="0" i="1" lang="ru-RU" sz="1400" spc="-1" strike="noStrike">
                <a:solidFill>
                  <a:srgbClr val="000000"/>
                </a:solidFill>
                <a:latin typeface="Calibri"/>
              </a:rPr>
              <a:t> 2.0 л. (лучше, чтобы бутылки были ровными)</a:t>
            </a:r>
            <a:endParaRPr b="0" lang="ru-RU" sz="1400" spc="-1" strike="noStrike">
              <a:latin typeface="Arial"/>
            </a:endParaRPr>
          </a:p>
          <a:p>
            <a:pPr>
              <a:lnSpc>
                <a:spcPct val="100000"/>
              </a:lnSpc>
            </a:pPr>
            <a:endParaRPr b="0" lang="ru-RU" sz="1400" spc="-1" strike="noStrike">
              <a:latin typeface="Arial"/>
            </a:endParaRPr>
          </a:p>
          <a:p>
            <a:pPr>
              <a:lnSpc>
                <a:spcPct val="100000"/>
              </a:lnSpc>
            </a:pPr>
            <a:r>
              <a:rPr b="1" i="1" lang="ru-RU" sz="1400" spc="-1" strike="noStrike">
                <a:solidFill>
                  <a:srgbClr val="000000"/>
                </a:solidFill>
                <a:latin typeface="Calibri"/>
              </a:rPr>
              <a:t>Также вам понадобится небольшой режущий инструмент (обычные ножницы, скальпель, острый нож или др.)</a:t>
            </a:r>
            <a:endParaRPr b="0" lang="ru-RU" sz="1400" spc="-1" strike="noStrike">
              <a:latin typeface="Arial"/>
            </a:endParaRPr>
          </a:p>
          <a:p>
            <a:pPr>
              <a:lnSpc>
                <a:spcPct val="100000"/>
              </a:lnSpc>
            </a:pPr>
            <a:endParaRPr b="0" lang="ru-RU" sz="1400" spc="-1" strike="noStrike">
              <a:latin typeface="Arial"/>
            </a:endParaRPr>
          </a:p>
          <a:p>
            <a:pPr>
              <a:lnSpc>
                <a:spcPct val="100000"/>
              </a:lnSpc>
            </a:pPr>
            <a:r>
              <a:rPr b="0" i="1" lang="ru-RU" sz="1400" spc="-1" strike="noStrike">
                <a:solidFill>
                  <a:srgbClr val="000000"/>
                </a:solidFill>
                <a:latin typeface="Calibri"/>
              </a:rPr>
              <a:t>А еще вам </a:t>
            </a:r>
            <a:r>
              <a:rPr b="1" i="1" lang="ru-RU" sz="1400" spc="-1" strike="noStrike">
                <a:solidFill>
                  <a:srgbClr val="000000"/>
                </a:solidFill>
                <a:latin typeface="Calibri"/>
              </a:rPr>
              <a:t>может понадобиться </a:t>
            </a:r>
            <a:r>
              <a:rPr b="1" i="1" lang="ru-RU" sz="1400" spc="-1" strike="noStrike" baseline="30000">
                <a:solidFill>
                  <a:srgbClr val="000000"/>
                </a:solidFill>
                <a:latin typeface="Calibri"/>
              </a:rPr>
              <a:t>НВУ</a:t>
            </a:r>
            <a:r>
              <a:rPr b="1" i="1" lang="ru-RU" sz="1400" spc="-1" strike="noStrike">
                <a:solidFill>
                  <a:srgbClr val="000000"/>
                </a:solidFill>
                <a:latin typeface="Calibri"/>
              </a:rPr>
              <a:t> </a:t>
            </a:r>
            <a:r>
              <a:rPr b="0" i="1" lang="ru-RU" sz="1400" spc="-1" strike="noStrike">
                <a:solidFill>
                  <a:srgbClr val="000000"/>
                </a:solidFill>
                <a:latin typeface="Calibri"/>
              </a:rPr>
              <a:t>какой-нибудь клей, способный склеивать (герметизировать места прохода штуцеров через стенки полимерных бутылок  пластик бутылок, проходники / штуцера. Исходя из нашего опыта, наилучшим решением в этом случае является термоклей, который наносится в горячем виде, и , застывая, способен на только склеить различные детали, но и занимает довольно значительный (по сравнению с другими видами клея объем).</a:t>
            </a:r>
            <a:endParaRPr b="0" lang="ru-RU" sz="1400" spc="-1" strike="noStrike">
              <a:latin typeface="Arial"/>
            </a:endParaRPr>
          </a:p>
          <a:p>
            <a:pPr>
              <a:lnSpc>
                <a:spcPct val="100000"/>
              </a:lnSpc>
            </a:pPr>
            <a:endParaRPr b="0" lang="ru-RU" sz="1400" spc="-1" strike="noStrike">
              <a:latin typeface="Arial"/>
            </a:endParaRPr>
          </a:p>
          <a:p>
            <a:pPr>
              <a:lnSpc>
                <a:spcPct val="100000"/>
              </a:lnSpc>
            </a:pPr>
            <a:r>
              <a:rPr b="0" i="1" lang="ru-RU" sz="1400" spc="-1" strike="noStrike">
                <a:solidFill>
                  <a:srgbClr val="000000"/>
                </a:solidFill>
                <a:latin typeface="Calibri"/>
              </a:rPr>
              <a:t>Значком </a:t>
            </a:r>
            <a:r>
              <a:rPr b="0" i="1" lang="ru-RU" sz="1400" spc="-1" strike="noStrike" baseline="30000">
                <a:solidFill>
                  <a:srgbClr val="000000"/>
                </a:solidFill>
                <a:latin typeface="Calibri"/>
              </a:rPr>
              <a:t>НВУ</a:t>
            </a:r>
            <a:r>
              <a:rPr b="0" i="1" lang="ru-RU" sz="1400" spc="-1" strike="noStrike">
                <a:solidFill>
                  <a:srgbClr val="000000"/>
                </a:solidFill>
                <a:latin typeface="Calibri"/>
              </a:rPr>
              <a:t> – здесь и далее обозначены экспериментальные тонкости, остающиеся На Ваше Усмотрение</a:t>
            </a:r>
            <a:endParaRPr b="0" lang="ru-RU" sz="1400" spc="-1" strike="noStrike">
              <a:latin typeface="Arial"/>
            </a:endParaRPr>
          </a:p>
        </p:txBody>
      </p:sp>
      <p:sp>
        <p:nvSpPr>
          <p:cNvPr id="863" name="Овал 186"/>
          <p:cNvSpPr/>
          <p:nvPr/>
        </p:nvSpPr>
        <p:spPr>
          <a:xfrm>
            <a:off x="9869040" y="2814840"/>
            <a:ext cx="245520" cy="14976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sp>
        <p:nvSpPr>
          <p:cNvPr id="864" name="Стрелка: влево-вверх 4"/>
          <p:cNvSpPr/>
          <p:nvPr/>
        </p:nvSpPr>
        <p:spPr>
          <a:xfrm>
            <a:off x="10797120" y="2409840"/>
            <a:ext cx="191520" cy="17316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865" name="Символ &quot;Запрещено&quot; 244"/>
          <p:cNvSpPr/>
          <p:nvPr/>
        </p:nvSpPr>
        <p:spPr>
          <a:xfrm>
            <a:off x="8856360" y="3362400"/>
            <a:ext cx="187920" cy="187920"/>
          </a:xfrm>
          <a:prstGeom prst="noSmoking">
            <a:avLst>
              <a:gd name="adj" fmla="val 1875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866" name="Группа 267"/>
          <p:cNvGrpSpPr/>
          <p:nvPr/>
        </p:nvGrpSpPr>
        <p:grpSpPr>
          <a:xfrm>
            <a:off x="9868680" y="4028400"/>
            <a:ext cx="824760" cy="214920"/>
            <a:chOff x="9868680" y="4028400"/>
            <a:chExt cx="824760" cy="214920"/>
          </a:xfrm>
        </p:grpSpPr>
        <p:sp>
          <p:nvSpPr>
            <p:cNvPr id="867" name="Прямоугольник: скругленные углы 268"/>
            <p:cNvSpPr/>
            <p:nvPr/>
          </p:nvSpPr>
          <p:spPr>
            <a:xfrm>
              <a:off x="10043640" y="4056120"/>
              <a:ext cx="421200" cy="159480"/>
            </a:xfrm>
            <a:prstGeom prst="roundRect">
              <a:avLst>
                <a:gd name="adj" fmla="val 16667"/>
              </a:avLst>
            </a:prstGeom>
            <a:solidFill>
              <a:schemeClr val="accent1">
                <a:alpha val="22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grpSp>
          <p:nvGrpSpPr>
            <p:cNvPr id="868" name="Группа 278"/>
            <p:cNvGrpSpPr/>
            <p:nvPr/>
          </p:nvGrpSpPr>
          <p:grpSpPr>
            <a:xfrm>
              <a:off x="10212480" y="4065480"/>
              <a:ext cx="480960" cy="140040"/>
              <a:chOff x="10212480" y="4065480"/>
              <a:chExt cx="480960" cy="140040"/>
            </a:xfrm>
          </p:grpSpPr>
          <p:sp>
            <p:nvSpPr>
              <p:cNvPr id="869" name="Прямоугольник: скругленные углы 282"/>
              <p:cNvSpPr/>
              <p:nvPr/>
            </p:nvSpPr>
            <p:spPr>
              <a:xfrm>
                <a:off x="10212480" y="4065480"/>
                <a:ext cx="55440" cy="140040"/>
              </a:xfrm>
              <a:prstGeom prst="roundRect">
                <a:avLst>
                  <a:gd name="adj" fmla="val 16667"/>
                </a:avLst>
              </a:prstGeom>
              <a:solidFill>
                <a:schemeClr val="accent1">
                  <a:lumMod val="50000"/>
                </a:schemeClr>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870" name="Прямоугольник: скругленные углы 283"/>
              <p:cNvSpPr/>
              <p:nvPr/>
            </p:nvSpPr>
            <p:spPr>
              <a:xfrm>
                <a:off x="10269720" y="4087440"/>
                <a:ext cx="423720" cy="96480"/>
              </a:xfrm>
              <a:prstGeom prst="roundRect">
                <a:avLst>
                  <a:gd name="adj" fmla="val 16667"/>
                </a:avLst>
              </a:prstGeom>
              <a:solidFill>
                <a:srgbClr val="4472c4"/>
              </a:solidFill>
              <a:ln>
                <a:noFill/>
              </a:ln>
            </p:spPr>
            <p:style>
              <a:lnRef idx="2">
                <a:schemeClr val="accent1">
                  <a:shade val="50000"/>
                </a:schemeClr>
              </a:lnRef>
              <a:fillRef idx="1">
                <a:schemeClr val="accent1"/>
              </a:fillRef>
              <a:effectRef idx="0">
                <a:schemeClr val="accent1"/>
              </a:effectRef>
              <a:fontRef idx="minor"/>
            </p:style>
          </p:sp>
        </p:grpSp>
        <p:sp>
          <p:nvSpPr>
            <p:cNvPr id="871" name="Прямоугольник: скругленные углы 279"/>
            <p:cNvSpPr/>
            <p:nvPr/>
          </p:nvSpPr>
          <p:spPr>
            <a:xfrm>
              <a:off x="9996480" y="4087440"/>
              <a:ext cx="55440" cy="96480"/>
            </a:xfrm>
            <a:prstGeom prst="roundRect">
              <a:avLst>
                <a:gd name="adj" fmla="val 16667"/>
              </a:avLst>
            </a:prstGeom>
            <a:solidFill>
              <a:schemeClr val="accent1">
                <a:alpha val="22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sp>
          <p:nvSpPr>
            <p:cNvPr id="872" name="Прямая соединительная линия 280"/>
            <p:cNvSpPr/>
            <p:nvPr/>
          </p:nvSpPr>
          <p:spPr>
            <a:xfrm>
              <a:off x="9868680" y="4134960"/>
              <a:ext cx="127440" cy="1800"/>
            </a:xfrm>
            <a:prstGeom prst="line">
              <a:avLst/>
            </a:prstGeom>
            <a:ln w="15875">
              <a:solidFill>
                <a:srgbClr val="000000"/>
              </a:solidFill>
            </a:ln>
          </p:spPr>
          <p:style>
            <a:lnRef idx="1">
              <a:schemeClr val="accent1"/>
            </a:lnRef>
            <a:fillRef idx="0">
              <a:schemeClr val="accent1"/>
            </a:fillRef>
            <a:effectRef idx="0">
              <a:schemeClr val="accent1"/>
            </a:effectRef>
            <a:fontRef idx="minor"/>
          </p:style>
        </p:sp>
        <p:sp>
          <p:nvSpPr>
            <p:cNvPr id="873" name="Прямоугольник: скругленные углы 281"/>
            <p:cNvSpPr/>
            <p:nvPr/>
          </p:nvSpPr>
          <p:spPr>
            <a:xfrm flipH="1">
              <a:off x="10427760" y="4028400"/>
              <a:ext cx="63720" cy="214920"/>
            </a:xfrm>
            <a:prstGeom prst="roundRect">
              <a:avLst>
                <a:gd name="adj" fmla="val 16667"/>
              </a:avLst>
            </a:prstGeom>
            <a:solidFill>
              <a:schemeClr val="accent1">
                <a:alpha val="22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grpSp>
      <p:grpSp>
        <p:nvGrpSpPr>
          <p:cNvPr id="874" name="Группа 3"/>
          <p:cNvGrpSpPr/>
          <p:nvPr/>
        </p:nvGrpSpPr>
        <p:grpSpPr>
          <a:xfrm>
            <a:off x="10593000" y="4648320"/>
            <a:ext cx="578880" cy="519120"/>
            <a:chOff x="10593000" y="4648320"/>
            <a:chExt cx="578880" cy="519120"/>
          </a:xfrm>
        </p:grpSpPr>
        <p:sp>
          <p:nvSpPr>
            <p:cNvPr id="875" name="Прямоугольник: скругленные углы 21"/>
            <p:cNvSpPr/>
            <p:nvPr/>
          </p:nvSpPr>
          <p:spPr>
            <a:xfrm rot="19146000">
              <a:off x="10540440" y="4860360"/>
              <a:ext cx="683640" cy="94680"/>
            </a:xfrm>
            <a:prstGeom prst="roundRect">
              <a:avLst>
                <a:gd name="adj" fmla="val 1666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sp>
        <p:sp>
          <p:nvSpPr>
            <p:cNvPr id="876" name="Прямоугольник: скругленные углы 284"/>
            <p:cNvSpPr/>
            <p:nvPr/>
          </p:nvSpPr>
          <p:spPr>
            <a:xfrm>
              <a:off x="10605960" y="5102640"/>
              <a:ext cx="62640" cy="45360"/>
            </a:xfrm>
            <a:prstGeom prst="roundRect">
              <a:avLst>
                <a:gd name="adj" fmla="val 1666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sp>
      </p:grpSp>
      <p:grpSp>
        <p:nvGrpSpPr>
          <p:cNvPr id="877" name="Группа 35"/>
          <p:cNvGrpSpPr/>
          <p:nvPr/>
        </p:nvGrpSpPr>
        <p:grpSpPr>
          <a:xfrm>
            <a:off x="10653120" y="4503960"/>
            <a:ext cx="677520" cy="101160"/>
            <a:chOff x="10653120" y="4503960"/>
            <a:chExt cx="677520" cy="101160"/>
          </a:xfrm>
        </p:grpSpPr>
        <p:sp>
          <p:nvSpPr>
            <p:cNvPr id="878" name="Прямоугольник: скругленные углы 36"/>
            <p:cNvSpPr/>
            <p:nvPr/>
          </p:nvSpPr>
          <p:spPr>
            <a:xfrm>
              <a:off x="10796760" y="4517280"/>
              <a:ext cx="345600" cy="74880"/>
            </a:xfrm>
            <a:prstGeom prst="roundRect">
              <a:avLst>
                <a:gd name="adj" fmla="val 16667"/>
              </a:avLst>
            </a:prstGeom>
            <a:solidFill>
              <a:schemeClr val="accent1">
                <a:alpha val="22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grpSp>
          <p:nvGrpSpPr>
            <p:cNvPr id="879" name="Группа 37"/>
            <p:cNvGrpSpPr/>
            <p:nvPr/>
          </p:nvGrpSpPr>
          <p:grpSpPr>
            <a:xfrm>
              <a:off x="10935360" y="4521600"/>
              <a:ext cx="395280" cy="65880"/>
              <a:chOff x="10935360" y="4521600"/>
              <a:chExt cx="395280" cy="65880"/>
            </a:xfrm>
          </p:grpSpPr>
          <p:sp>
            <p:nvSpPr>
              <p:cNvPr id="880" name="Прямоугольник: скругленные углы 41"/>
              <p:cNvSpPr/>
              <p:nvPr/>
            </p:nvSpPr>
            <p:spPr>
              <a:xfrm>
                <a:off x="10935360" y="4521600"/>
                <a:ext cx="45360" cy="65880"/>
              </a:xfrm>
              <a:prstGeom prst="roundRect">
                <a:avLst>
                  <a:gd name="adj" fmla="val 16667"/>
                </a:avLst>
              </a:prstGeom>
              <a:solidFill>
                <a:schemeClr val="accent1">
                  <a:lumMod val="50000"/>
                </a:schemeClr>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881" name="Прямоугольник: скругленные углы 42"/>
              <p:cNvSpPr/>
              <p:nvPr/>
            </p:nvSpPr>
            <p:spPr>
              <a:xfrm>
                <a:off x="10982520" y="4532040"/>
                <a:ext cx="348120" cy="45360"/>
              </a:xfrm>
              <a:prstGeom prst="roundRect">
                <a:avLst>
                  <a:gd name="adj" fmla="val 16667"/>
                </a:avLst>
              </a:prstGeom>
              <a:solidFill>
                <a:srgbClr val="4472c4"/>
              </a:solidFill>
              <a:ln>
                <a:noFill/>
              </a:ln>
            </p:spPr>
            <p:style>
              <a:lnRef idx="2">
                <a:schemeClr val="accent1">
                  <a:shade val="50000"/>
                </a:schemeClr>
              </a:lnRef>
              <a:fillRef idx="1">
                <a:schemeClr val="accent1"/>
              </a:fillRef>
              <a:effectRef idx="0">
                <a:schemeClr val="accent1"/>
              </a:effectRef>
              <a:fontRef idx="minor"/>
            </p:style>
          </p:sp>
        </p:grpSp>
        <p:sp>
          <p:nvSpPr>
            <p:cNvPr id="882" name="Прямоугольник: скругленные углы 38"/>
            <p:cNvSpPr/>
            <p:nvPr/>
          </p:nvSpPr>
          <p:spPr>
            <a:xfrm>
              <a:off x="10757880" y="4532040"/>
              <a:ext cx="45360" cy="45360"/>
            </a:xfrm>
            <a:prstGeom prst="roundRect">
              <a:avLst>
                <a:gd name="adj" fmla="val 16667"/>
              </a:avLst>
            </a:prstGeom>
            <a:solidFill>
              <a:schemeClr val="accent1">
                <a:alpha val="22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sp>
          <p:nvSpPr>
            <p:cNvPr id="883" name="Прямая соединительная линия 39"/>
            <p:cNvSpPr/>
            <p:nvPr/>
          </p:nvSpPr>
          <p:spPr>
            <a:xfrm>
              <a:off x="10653120" y="4554000"/>
              <a:ext cx="104760" cy="1080"/>
            </a:xfrm>
            <a:prstGeom prst="line">
              <a:avLst/>
            </a:prstGeom>
            <a:ln w="15875">
              <a:solidFill>
                <a:srgbClr val="000000"/>
              </a:solidFill>
            </a:ln>
          </p:spPr>
          <p:style>
            <a:lnRef idx="1">
              <a:schemeClr val="accent1"/>
            </a:lnRef>
            <a:fillRef idx="0">
              <a:schemeClr val="accent1"/>
            </a:fillRef>
            <a:effectRef idx="0">
              <a:schemeClr val="accent1"/>
            </a:effectRef>
            <a:fontRef idx="minor"/>
          </p:style>
        </p:sp>
        <p:sp>
          <p:nvSpPr>
            <p:cNvPr id="884" name="Прямоугольник: скругленные углы 40"/>
            <p:cNvSpPr/>
            <p:nvPr/>
          </p:nvSpPr>
          <p:spPr>
            <a:xfrm flipH="1">
              <a:off x="11112120" y="4503960"/>
              <a:ext cx="52200" cy="101160"/>
            </a:xfrm>
            <a:prstGeom prst="roundRect">
              <a:avLst>
                <a:gd name="adj" fmla="val 16667"/>
              </a:avLst>
            </a:prstGeom>
            <a:solidFill>
              <a:schemeClr val="accent1">
                <a:alpha val="22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5" name="Заголовок 1"/>
          <p:cNvSpPr txBox="1"/>
          <p:nvPr/>
        </p:nvSpPr>
        <p:spPr>
          <a:xfrm>
            <a:off x="848160" y="-4680"/>
            <a:ext cx="7840440" cy="1933560"/>
          </a:xfrm>
          <a:prstGeom prst="rect">
            <a:avLst/>
          </a:prstGeom>
          <a:noFill/>
          <a:ln w="0">
            <a:noFill/>
          </a:ln>
        </p:spPr>
        <p:txBody>
          <a:bodyPr anchor="ctr">
            <a:normAutofit/>
          </a:bodyPr>
          <a:p>
            <a:pPr>
              <a:lnSpc>
                <a:spcPct val="90000"/>
              </a:lnSpc>
            </a:pPr>
            <a:r>
              <a:rPr b="0" lang="ru-RU" sz="4400" spc="-1" strike="noStrike">
                <a:solidFill>
                  <a:srgbClr val="000000"/>
                </a:solidFill>
                <a:latin typeface="Calibri Light"/>
              </a:rPr>
              <a:t>Измерительный гидрозатвор:</a:t>
            </a:r>
            <a:br/>
            <a:r>
              <a:rPr b="0" lang="ru-RU" sz="4400" spc="-1" strike="noStrike">
                <a:solidFill>
                  <a:srgbClr val="000000"/>
                </a:solidFill>
                <a:latin typeface="Calibri Light"/>
              </a:rPr>
              <a:t>- колокол </a:t>
            </a:r>
            <a:endParaRPr b="0" lang="ru-RU" sz="4400" spc="-1" strike="noStrike">
              <a:solidFill>
                <a:srgbClr val="000000"/>
              </a:solidFill>
              <a:latin typeface="Calibri"/>
            </a:endParaRPr>
          </a:p>
        </p:txBody>
      </p:sp>
      <p:sp>
        <p:nvSpPr>
          <p:cNvPr id="886" name="Полилиния: фигура 9"/>
          <p:cNvSpPr/>
          <p:nvPr/>
        </p:nvSpPr>
        <p:spPr>
          <a:xfrm>
            <a:off x="1172160" y="3678480"/>
            <a:ext cx="462240" cy="1172880"/>
          </a:xfrm>
          <a:custGeom>
            <a:avLst/>
            <a:gdLst/>
            <a:ahLst/>
            <a:rect l="l" t="t" r="r" b="b"/>
            <a:pathLst>
              <a:path w="462492" h="1173163">
                <a:moveTo>
                  <a:pt x="156157" y="0"/>
                </a:moveTo>
                <a:lnTo>
                  <a:pt x="306335" y="0"/>
                </a:lnTo>
                <a:cubicBezTo>
                  <a:pt x="321678" y="0"/>
                  <a:pt x="334116" y="12438"/>
                  <a:pt x="334116" y="27781"/>
                </a:cubicBezTo>
                <a:lnTo>
                  <a:pt x="334116" y="138907"/>
                </a:lnTo>
                <a:lnTo>
                  <a:pt x="326200" y="158018"/>
                </a:lnTo>
                <a:lnTo>
                  <a:pt x="363587" y="176897"/>
                </a:lnTo>
                <a:cubicBezTo>
                  <a:pt x="408529" y="213814"/>
                  <a:pt x="462492" y="292248"/>
                  <a:pt x="462492" y="329052"/>
                </a:cubicBezTo>
                <a:lnTo>
                  <a:pt x="462492" y="1084310"/>
                </a:lnTo>
                <a:cubicBezTo>
                  <a:pt x="462492" y="1133382"/>
                  <a:pt x="427982" y="1173163"/>
                  <a:pt x="385410" y="1173163"/>
                </a:cubicBezTo>
                <a:lnTo>
                  <a:pt x="77082" y="1173163"/>
                </a:lnTo>
                <a:cubicBezTo>
                  <a:pt x="34510" y="1173163"/>
                  <a:pt x="0" y="1133382"/>
                  <a:pt x="0" y="1084310"/>
                </a:cubicBezTo>
                <a:lnTo>
                  <a:pt x="0" y="329053"/>
                </a:lnTo>
                <a:cubicBezTo>
                  <a:pt x="0" y="292249"/>
                  <a:pt x="61416" y="213814"/>
                  <a:pt x="110083" y="176897"/>
                </a:cubicBezTo>
                <a:lnTo>
                  <a:pt x="142846" y="161175"/>
                </a:lnTo>
                <a:lnTo>
                  <a:pt x="136513" y="158551"/>
                </a:lnTo>
                <a:cubicBezTo>
                  <a:pt x="131486" y="153524"/>
                  <a:pt x="128376" y="146579"/>
                  <a:pt x="128376" y="138907"/>
                </a:cubicBezTo>
                <a:lnTo>
                  <a:pt x="128376" y="27781"/>
                </a:lnTo>
                <a:cubicBezTo>
                  <a:pt x="128376" y="12438"/>
                  <a:pt x="140814" y="0"/>
                  <a:pt x="156157" y="0"/>
                </a:cubicBezTo>
                <a:close/>
              </a:path>
            </a:pathLst>
          </a:custGeom>
          <a:solidFill>
            <a:srgbClr val="ffffff"/>
          </a:solidFill>
          <a:ln>
            <a:solidFill>
              <a:srgbClr val="ed7d31"/>
            </a:solidFill>
          </a:ln>
        </p:spPr>
        <p:style>
          <a:lnRef idx="2">
            <a:schemeClr val="accent2"/>
          </a:lnRef>
          <a:fillRef idx="1">
            <a:schemeClr val="lt1"/>
          </a:fillRef>
          <a:effectRef idx="0">
            <a:schemeClr val="accent2"/>
          </a:effectRef>
          <a:fontRef idx="minor"/>
        </p:style>
      </p:sp>
      <p:sp>
        <p:nvSpPr>
          <p:cNvPr id="887" name="Прямая со стрелкой 29"/>
          <p:cNvSpPr/>
          <p:nvPr/>
        </p:nvSpPr>
        <p:spPr>
          <a:xfrm>
            <a:off x="871920" y="4519440"/>
            <a:ext cx="312840" cy="360"/>
          </a:xfrm>
          <a:custGeom>
            <a:avLst/>
            <a:gdLst/>
            <a:ahLst/>
            <a:rect l="l" t="t" r="r" b="b"/>
            <a:pathLst>
              <a:path w="21600" h="21600">
                <a:moveTo>
                  <a:pt x="0" y="0"/>
                </a:moveTo>
                <a:lnTo>
                  <a:pt x="21600" y="21600"/>
                </a:lnTo>
              </a:path>
            </a:pathLst>
          </a:custGeom>
          <a:noFill/>
          <a:ln w="12700">
            <a:solidFill>
              <a:srgbClr val="4472c4"/>
            </a:solidFill>
            <a:tailEnd len="med" type="triangle" w="med"/>
          </a:ln>
        </p:spPr>
        <p:style>
          <a:lnRef idx="1">
            <a:schemeClr val="accent1"/>
          </a:lnRef>
          <a:fillRef idx="0">
            <a:schemeClr val="accent1"/>
          </a:fillRef>
          <a:effectRef idx="0">
            <a:schemeClr val="accent1"/>
          </a:effectRef>
          <a:fontRef idx="minor"/>
        </p:style>
      </p:sp>
      <p:sp>
        <p:nvSpPr>
          <p:cNvPr id="888" name="Прямая со стрелкой 31"/>
          <p:cNvSpPr/>
          <p:nvPr/>
        </p:nvSpPr>
        <p:spPr>
          <a:xfrm flipH="1">
            <a:off x="1634040" y="4510800"/>
            <a:ext cx="312840" cy="360"/>
          </a:xfrm>
          <a:custGeom>
            <a:avLst/>
            <a:gdLst/>
            <a:ahLst/>
            <a:rect l="l" t="t" r="r" b="b"/>
            <a:pathLst>
              <a:path w="21600" h="21600">
                <a:moveTo>
                  <a:pt x="0" y="0"/>
                </a:moveTo>
                <a:lnTo>
                  <a:pt x="21600" y="21600"/>
                </a:lnTo>
              </a:path>
            </a:pathLst>
          </a:custGeom>
          <a:noFill/>
          <a:ln w="12700">
            <a:solidFill>
              <a:srgbClr val="4472c4"/>
            </a:solidFill>
            <a:tailEnd len="med" type="triangle" w="med"/>
          </a:ln>
        </p:spPr>
        <p:style>
          <a:lnRef idx="1">
            <a:schemeClr val="accent1"/>
          </a:lnRef>
          <a:fillRef idx="0">
            <a:schemeClr val="accent1"/>
          </a:fillRef>
          <a:effectRef idx="0">
            <a:schemeClr val="accent1"/>
          </a:effectRef>
          <a:fontRef idx="minor"/>
        </p:style>
      </p:sp>
      <p:sp>
        <p:nvSpPr>
          <p:cNvPr id="889" name="Прямая со стрелкой 33"/>
          <p:cNvSpPr/>
          <p:nvPr/>
        </p:nvSpPr>
        <p:spPr>
          <a:xfrm flipH="1">
            <a:off x="1171440" y="4519440"/>
            <a:ext cx="431640" cy="360"/>
          </a:xfrm>
          <a:custGeom>
            <a:avLst/>
            <a:gdLst/>
            <a:ahLst/>
            <a:rect l="l" t="t" r="r" b="b"/>
            <a:pathLst>
              <a:path w="21600" h="21600">
                <a:moveTo>
                  <a:pt x="0" y="0"/>
                </a:moveTo>
                <a:lnTo>
                  <a:pt x="21600" y="21600"/>
                </a:lnTo>
              </a:path>
            </a:pathLst>
          </a:custGeom>
          <a:noFill/>
          <a:ln w="12700">
            <a:solidFill>
              <a:srgbClr val="4472c4"/>
            </a:solidFill>
            <a:prstDash val="dash"/>
          </a:ln>
        </p:spPr>
        <p:style>
          <a:lnRef idx="1">
            <a:schemeClr val="accent1"/>
          </a:lnRef>
          <a:fillRef idx="0">
            <a:schemeClr val="accent1"/>
          </a:fillRef>
          <a:effectRef idx="0">
            <a:schemeClr val="accent1"/>
          </a:effectRef>
          <a:fontRef idx="minor"/>
        </p:style>
      </p:sp>
      <p:sp>
        <p:nvSpPr>
          <p:cNvPr id="890" name="TextBox 183"/>
          <p:cNvSpPr/>
          <p:nvPr/>
        </p:nvSpPr>
        <p:spPr>
          <a:xfrm>
            <a:off x="749160" y="1809720"/>
            <a:ext cx="10693440" cy="9428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ru-RU" sz="1400" spc="-1" strike="noStrike">
                <a:solidFill>
                  <a:srgbClr val="000000"/>
                </a:solidFill>
                <a:latin typeface="Calibri"/>
              </a:rPr>
              <a:t>Здесь понадобится бесцветная прозрачная полимерная бутылка (из-под минеральной воды, кваса или др.) </a:t>
            </a:r>
            <a:r>
              <a:rPr b="0" i="1" lang="en-US" sz="1400" spc="-1" strike="noStrike">
                <a:solidFill>
                  <a:srgbClr val="000000"/>
                </a:solidFill>
                <a:latin typeface="Calibri"/>
              </a:rPr>
              <a:t>~</a:t>
            </a:r>
            <a:r>
              <a:rPr b="0" i="1" lang="ru-RU" sz="1400" spc="-1" strike="noStrike">
                <a:solidFill>
                  <a:srgbClr val="000000"/>
                </a:solidFill>
                <a:latin typeface="Calibri"/>
              </a:rPr>
              <a:t> 200 мл. с гладким корпусом и крышкой (чем бутылочка уже и выше- тем лучше)</a:t>
            </a:r>
            <a:endParaRPr b="0" lang="ru-RU" sz="1400" spc="-1" strike="noStrike">
              <a:latin typeface="Arial"/>
            </a:endParaRPr>
          </a:p>
          <a:p>
            <a:pPr>
              <a:lnSpc>
                <a:spcPct val="100000"/>
              </a:lnSpc>
            </a:pPr>
            <a:endParaRPr b="0" lang="ru-RU" sz="1400" spc="-1" strike="noStrike">
              <a:latin typeface="Arial"/>
            </a:endParaRPr>
          </a:p>
          <a:p>
            <a:pPr>
              <a:lnSpc>
                <a:spcPct val="100000"/>
              </a:lnSpc>
            </a:pPr>
            <a:r>
              <a:rPr b="0" i="1" lang="ru-RU" sz="1400" spc="-1" strike="noStrike">
                <a:solidFill>
                  <a:srgbClr val="000000"/>
                </a:solidFill>
                <a:latin typeface="Calibri"/>
              </a:rPr>
              <a:t>И понадобятся обычные ножницы</a:t>
            </a:r>
            <a:endParaRPr b="0" lang="ru-RU" sz="1400" spc="-1" strike="noStrike">
              <a:latin typeface="Arial"/>
            </a:endParaRPr>
          </a:p>
        </p:txBody>
      </p:sp>
      <p:grpSp>
        <p:nvGrpSpPr>
          <p:cNvPr id="891" name="Группа 13"/>
          <p:cNvGrpSpPr/>
          <p:nvPr/>
        </p:nvGrpSpPr>
        <p:grpSpPr>
          <a:xfrm>
            <a:off x="3195720" y="2984040"/>
            <a:ext cx="894240" cy="1490760"/>
            <a:chOff x="3195720" y="2984040"/>
            <a:chExt cx="894240" cy="1490760"/>
          </a:xfrm>
        </p:grpSpPr>
        <p:grpSp>
          <p:nvGrpSpPr>
            <p:cNvPr id="892" name="Группа 206"/>
            <p:cNvGrpSpPr/>
            <p:nvPr/>
          </p:nvGrpSpPr>
          <p:grpSpPr>
            <a:xfrm>
              <a:off x="3195720" y="3261600"/>
              <a:ext cx="718920" cy="1213200"/>
              <a:chOff x="3195720" y="3261600"/>
              <a:chExt cx="718920" cy="1213200"/>
            </a:xfrm>
          </p:grpSpPr>
          <p:sp>
            <p:nvSpPr>
              <p:cNvPr id="893" name="Полилиния: фигура 216"/>
              <p:cNvSpPr/>
              <p:nvPr/>
            </p:nvSpPr>
            <p:spPr>
              <a:xfrm>
                <a:off x="3323880" y="3261600"/>
                <a:ext cx="462240" cy="1172880"/>
              </a:xfrm>
              <a:custGeom>
                <a:avLst/>
                <a:gdLst/>
                <a:ahLst/>
                <a:rect l="l" t="t" r="r" b="b"/>
                <a:pathLst>
                  <a:path w="462492" h="1173163">
                    <a:moveTo>
                      <a:pt x="156157" y="0"/>
                    </a:moveTo>
                    <a:lnTo>
                      <a:pt x="306335" y="0"/>
                    </a:lnTo>
                    <a:cubicBezTo>
                      <a:pt x="321678" y="0"/>
                      <a:pt x="334116" y="12438"/>
                      <a:pt x="334116" y="27781"/>
                    </a:cubicBezTo>
                    <a:lnTo>
                      <a:pt x="334116" y="138907"/>
                    </a:lnTo>
                    <a:lnTo>
                      <a:pt x="326200" y="158018"/>
                    </a:lnTo>
                    <a:lnTo>
                      <a:pt x="363587" y="176897"/>
                    </a:lnTo>
                    <a:cubicBezTo>
                      <a:pt x="408529" y="213814"/>
                      <a:pt x="462492" y="292248"/>
                      <a:pt x="462492" y="329052"/>
                    </a:cubicBezTo>
                    <a:lnTo>
                      <a:pt x="462492" y="1084310"/>
                    </a:lnTo>
                    <a:cubicBezTo>
                      <a:pt x="462492" y="1133382"/>
                      <a:pt x="427982" y="1173163"/>
                      <a:pt x="385410" y="1173163"/>
                    </a:cubicBezTo>
                    <a:lnTo>
                      <a:pt x="77082" y="1173163"/>
                    </a:lnTo>
                    <a:cubicBezTo>
                      <a:pt x="34510" y="1173163"/>
                      <a:pt x="0" y="1133382"/>
                      <a:pt x="0" y="1084310"/>
                    </a:cubicBezTo>
                    <a:lnTo>
                      <a:pt x="0" y="329053"/>
                    </a:lnTo>
                    <a:cubicBezTo>
                      <a:pt x="0" y="292249"/>
                      <a:pt x="61416" y="213814"/>
                      <a:pt x="110083" y="176897"/>
                    </a:cubicBezTo>
                    <a:lnTo>
                      <a:pt x="142846" y="161175"/>
                    </a:lnTo>
                    <a:lnTo>
                      <a:pt x="136513" y="158551"/>
                    </a:lnTo>
                    <a:cubicBezTo>
                      <a:pt x="131486" y="153524"/>
                      <a:pt x="128376" y="146579"/>
                      <a:pt x="128376" y="138907"/>
                    </a:cubicBezTo>
                    <a:lnTo>
                      <a:pt x="128376" y="27781"/>
                    </a:lnTo>
                    <a:cubicBezTo>
                      <a:pt x="128376" y="12438"/>
                      <a:pt x="140814" y="0"/>
                      <a:pt x="156157" y="0"/>
                    </a:cubicBezTo>
                    <a:close/>
                  </a:path>
                </a:pathLst>
              </a:custGeom>
              <a:solidFill>
                <a:srgbClr val="ffffff"/>
              </a:solidFill>
              <a:ln>
                <a:solidFill>
                  <a:srgbClr val="ed7d31"/>
                </a:solidFill>
              </a:ln>
            </p:spPr>
            <p:style>
              <a:lnRef idx="2">
                <a:schemeClr val="accent2"/>
              </a:lnRef>
              <a:fillRef idx="1">
                <a:schemeClr val="lt1"/>
              </a:fillRef>
              <a:effectRef idx="0">
                <a:schemeClr val="accent2"/>
              </a:effectRef>
              <a:fontRef idx="minor"/>
            </p:style>
          </p:sp>
          <p:sp>
            <p:nvSpPr>
              <p:cNvPr id="894" name="Прямоугольник 217"/>
              <p:cNvSpPr/>
              <p:nvPr/>
            </p:nvSpPr>
            <p:spPr>
              <a:xfrm>
                <a:off x="3195720" y="4068720"/>
                <a:ext cx="718920" cy="40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grpSp>
          <p:nvGrpSpPr>
            <p:cNvPr id="895" name="Группа 207"/>
            <p:cNvGrpSpPr/>
            <p:nvPr/>
          </p:nvGrpSpPr>
          <p:grpSpPr>
            <a:xfrm>
              <a:off x="3323880" y="4010040"/>
              <a:ext cx="462240" cy="92520"/>
              <a:chOff x="3323880" y="4010040"/>
              <a:chExt cx="462240" cy="92520"/>
            </a:xfrm>
          </p:grpSpPr>
          <p:sp>
            <p:nvSpPr>
              <p:cNvPr id="896" name="Прямая соединительная линия 208"/>
              <p:cNvSpPr/>
              <p:nvPr/>
            </p:nvSpPr>
            <p:spPr>
              <a:xfrm flipV="1">
                <a:off x="3323880" y="4010040"/>
                <a:ext cx="49320" cy="8892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897" name="Прямая соединительная линия 209"/>
              <p:cNvSpPr/>
              <p:nvPr/>
            </p:nvSpPr>
            <p:spPr>
              <a:xfrm flipH="1" flipV="1">
                <a:off x="3373200" y="4010040"/>
                <a:ext cx="63000" cy="8892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898" name="Прямая соединительная линия 210"/>
              <p:cNvSpPr/>
              <p:nvPr/>
            </p:nvSpPr>
            <p:spPr>
              <a:xfrm flipV="1">
                <a:off x="3444840" y="4010040"/>
                <a:ext cx="49680" cy="8892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899" name="Прямая соединительная линия 211"/>
              <p:cNvSpPr/>
              <p:nvPr/>
            </p:nvSpPr>
            <p:spPr>
              <a:xfrm flipH="1" flipV="1">
                <a:off x="3494520" y="4010040"/>
                <a:ext cx="63000" cy="8892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00" name="Прямая соединительная линия 212"/>
              <p:cNvSpPr/>
              <p:nvPr/>
            </p:nvSpPr>
            <p:spPr>
              <a:xfrm flipV="1">
                <a:off x="3552480" y="4013280"/>
                <a:ext cx="49680" cy="892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01" name="Прямая соединительная линия 213"/>
              <p:cNvSpPr/>
              <p:nvPr/>
            </p:nvSpPr>
            <p:spPr>
              <a:xfrm flipH="1" flipV="1">
                <a:off x="3602160" y="4013280"/>
                <a:ext cx="63000" cy="892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02" name="Прямая соединительная линия 214"/>
              <p:cNvSpPr/>
              <p:nvPr/>
            </p:nvSpPr>
            <p:spPr>
              <a:xfrm flipV="1">
                <a:off x="3673800" y="4013280"/>
                <a:ext cx="49320" cy="892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03" name="Прямая соединительная линия 215"/>
              <p:cNvSpPr/>
              <p:nvPr/>
            </p:nvSpPr>
            <p:spPr>
              <a:xfrm flipH="1" flipV="1">
                <a:off x="3723120" y="4013280"/>
                <a:ext cx="63000" cy="89280"/>
              </a:xfrm>
              <a:prstGeom prst="line">
                <a:avLst/>
              </a:prstGeom>
              <a:ln w="19050">
                <a:solidFill>
                  <a:srgbClr val="ed7d31"/>
                </a:solidFill>
              </a:ln>
            </p:spPr>
            <p:style>
              <a:lnRef idx="1">
                <a:schemeClr val="accent2"/>
              </a:lnRef>
              <a:fillRef idx="0">
                <a:schemeClr val="accent2"/>
              </a:fillRef>
              <a:effectRef idx="0">
                <a:schemeClr val="accent2"/>
              </a:effectRef>
              <a:fontRef idx="minor"/>
            </p:style>
          </p:sp>
        </p:grpSp>
        <p:sp>
          <p:nvSpPr>
            <p:cNvPr id="904" name="Полилиния: фигура 230"/>
            <p:cNvSpPr/>
            <p:nvPr/>
          </p:nvSpPr>
          <p:spPr>
            <a:xfrm>
              <a:off x="3886560" y="2984040"/>
              <a:ext cx="203400" cy="948240"/>
            </a:xfrm>
            <a:custGeom>
              <a:avLst/>
              <a:gdLst/>
              <a:ahLst/>
              <a:rect l="l" t="t" r="r" b="b"/>
              <a:pathLst>
                <a:path w="524934" h="720678">
                  <a:moveTo>
                    <a:pt x="1" y="720678"/>
                  </a:moveTo>
                  <a:cubicBezTo>
                    <a:pt x="19216" y="624601"/>
                    <a:pt x="9953" y="663933"/>
                    <a:pt x="25401" y="602145"/>
                  </a:cubicBezTo>
                  <a:cubicBezTo>
                    <a:pt x="28223" y="503367"/>
                    <a:pt x="24921" y="404223"/>
                    <a:pt x="33868" y="305811"/>
                  </a:cubicBezTo>
                  <a:cubicBezTo>
                    <a:pt x="41390" y="223073"/>
                    <a:pt x="57702" y="254368"/>
                    <a:pt x="67734" y="204211"/>
                  </a:cubicBezTo>
                  <a:cubicBezTo>
                    <a:pt x="68156" y="202102"/>
                    <a:pt x="77725" y="145156"/>
                    <a:pt x="84668" y="136478"/>
                  </a:cubicBezTo>
                  <a:cubicBezTo>
                    <a:pt x="91025" y="128532"/>
                    <a:pt x="102122" y="125902"/>
                    <a:pt x="110068" y="119545"/>
                  </a:cubicBezTo>
                  <a:cubicBezTo>
                    <a:pt x="116301" y="114558"/>
                    <a:pt x="121891" y="108743"/>
                    <a:pt x="127001" y="102611"/>
                  </a:cubicBezTo>
                  <a:cubicBezTo>
                    <a:pt x="128957" y="100264"/>
                    <a:pt x="158395" y="57281"/>
                    <a:pt x="169334" y="51811"/>
                  </a:cubicBezTo>
                  <a:cubicBezTo>
                    <a:pt x="185299" y="43828"/>
                    <a:pt x="203201" y="40522"/>
                    <a:pt x="220134" y="34878"/>
                  </a:cubicBezTo>
                  <a:lnTo>
                    <a:pt x="245534" y="26411"/>
                  </a:lnTo>
                  <a:cubicBezTo>
                    <a:pt x="251179" y="20767"/>
                    <a:pt x="254994" y="12281"/>
                    <a:pt x="262468" y="9478"/>
                  </a:cubicBezTo>
                  <a:cubicBezTo>
                    <a:pt x="278542" y="3450"/>
                    <a:pt x="296110" y="1565"/>
                    <a:pt x="313268" y="1011"/>
                  </a:cubicBezTo>
                  <a:cubicBezTo>
                    <a:pt x="383787" y="-1264"/>
                    <a:pt x="454379" y="1011"/>
                    <a:pt x="524934" y="1011"/>
                  </a:cubicBezTo>
                </a:path>
              </a:pathLst>
            </a:custGeom>
            <a:noFill/>
            <a:ln w="28575">
              <a:solidFill>
                <a:srgbClr val="000000"/>
              </a:solidFill>
            </a:ln>
          </p:spPr>
          <p:style>
            <a:lnRef idx="1">
              <a:schemeClr val="dk1"/>
            </a:lnRef>
            <a:fillRef idx="0">
              <a:schemeClr val="dk1"/>
            </a:fillRef>
            <a:effectRef idx="0">
              <a:schemeClr val="dk1"/>
            </a:effectRef>
            <a:fontRef idx="minor"/>
          </p:style>
        </p:sp>
        <p:sp>
          <p:nvSpPr>
            <p:cNvPr id="905" name="Стрелка: влево-вверх 190"/>
            <p:cNvSpPr/>
            <p:nvPr/>
          </p:nvSpPr>
          <p:spPr>
            <a:xfrm>
              <a:off x="3735000" y="3857400"/>
              <a:ext cx="191520" cy="17316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grpSp>
      <p:sp>
        <p:nvSpPr>
          <p:cNvPr id="906" name="TextBox 192"/>
          <p:cNvSpPr/>
          <p:nvPr/>
        </p:nvSpPr>
        <p:spPr>
          <a:xfrm>
            <a:off x="303840" y="4952160"/>
            <a:ext cx="2519280" cy="10029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i="1" lang="ru-RU" sz="1200" spc="-1" strike="noStrike">
                <a:solidFill>
                  <a:srgbClr val="000000"/>
                </a:solidFill>
                <a:latin typeface="Calibri"/>
              </a:rPr>
              <a:t>1. Отрежьте ножницами нижнюю часть полимерной бутылки</a:t>
            </a:r>
            <a:endParaRPr b="0" lang="ru-RU" sz="1200" spc="-1" strike="noStrike">
              <a:latin typeface="Arial"/>
            </a:endParaRPr>
          </a:p>
          <a:p>
            <a:pPr algn="ctr">
              <a:lnSpc>
                <a:spcPct val="100000"/>
              </a:lnSpc>
            </a:pPr>
            <a:r>
              <a:rPr b="0" i="1" lang="ru-RU" sz="1200" spc="-1" strike="noStrike">
                <a:solidFill>
                  <a:srgbClr val="000000"/>
                </a:solidFill>
                <a:latin typeface="Calibri"/>
              </a:rPr>
              <a:t>2. Сделайте 6-8 вырезов глубиной 10-15 мм.</a:t>
            </a:r>
            <a:endParaRPr b="0" lang="ru-RU" sz="1200" spc="-1" strike="noStrike">
              <a:latin typeface="Arial"/>
            </a:endParaRPr>
          </a:p>
          <a:p>
            <a:pPr algn="ctr">
              <a:lnSpc>
                <a:spcPct val="100000"/>
              </a:lnSpc>
            </a:pPr>
            <a:endParaRPr b="0" lang="ru-RU" sz="1200" spc="-1" strike="noStrike">
              <a:latin typeface="Arial"/>
            </a:endParaRPr>
          </a:p>
        </p:txBody>
      </p:sp>
      <p:sp>
        <p:nvSpPr>
          <p:cNvPr id="907" name="TextBox 196"/>
          <p:cNvSpPr/>
          <p:nvPr/>
        </p:nvSpPr>
        <p:spPr>
          <a:xfrm>
            <a:off x="2873880" y="4204440"/>
            <a:ext cx="2256120" cy="17330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i="1" lang="ru-RU" sz="1200" spc="-1" strike="noStrike">
                <a:solidFill>
                  <a:srgbClr val="000000"/>
                </a:solidFill>
                <a:latin typeface="Calibri"/>
              </a:rPr>
              <a:t>3. Сделайте отверстие чуть выше уровня вырезов </a:t>
            </a:r>
            <a:endParaRPr b="0" lang="ru-RU" sz="1200" spc="-1" strike="noStrike">
              <a:latin typeface="Arial"/>
            </a:endParaRPr>
          </a:p>
          <a:p>
            <a:pPr algn="ctr">
              <a:lnSpc>
                <a:spcPct val="100000"/>
              </a:lnSpc>
            </a:pPr>
            <a:r>
              <a:rPr b="0" i="1" lang="ru-RU" sz="1200" spc="-1" strike="noStrike">
                <a:solidFill>
                  <a:srgbClr val="000000"/>
                </a:solidFill>
                <a:latin typeface="Calibri"/>
              </a:rPr>
              <a:t>4. Наденьте на уголок (Г-образный штуцер) уплотнительное кольцо</a:t>
            </a:r>
            <a:endParaRPr b="0" lang="ru-RU" sz="1200" spc="-1" strike="noStrike">
              <a:latin typeface="Arial"/>
            </a:endParaRPr>
          </a:p>
          <a:p>
            <a:pPr algn="ctr">
              <a:lnSpc>
                <a:spcPct val="100000"/>
              </a:lnSpc>
            </a:pPr>
            <a:r>
              <a:rPr b="0" i="1" lang="ru-RU" sz="1200" spc="-1" strike="noStrike">
                <a:solidFill>
                  <a:srgbClr val="000000"/>
                </a:solidFill>
                <a:latin typeface="Calibri"/>
              </a:rPr>
              <a:t>5. Проденьте уголок в отверстие</a:t>
            </a:r>
            <a:endParaRPr b="0" lang="ru-RU" sz="1200" spc="-1" strike="noStrike">
              <a:latin typeface="Arial"/>
            </a:endParaRPr>
          </a:p>
          <a:p>
            <a:pPr algn="ctr">
              <a:lnSpc>
                <a:spcPct val="100000"/>
              </a:lnSpc>
            </a:pPr>
            <a:r>
              <a:rPr b="0" i="1" lang="ru-RU" sz="1200" spc="-1" strike="noStrike">
                <a:solidFill>
                  <a:srgbClr val="000000"/>
                </a:solidFill>
                <a:latin typeface="Calibri"/>
              </a:rPr>
              <a:t>Изнутри наденьте второе уплотнительное кольцо</a:t>
            </a:r>
            <a:endParaRPr b="0" lang="ru-RU" sz="1200" spc="-1" strike="noStrike">
              <a:latin typeface="Arial"/>
            </a:endParaRPr>
          </a:p>
        </p:txBody>
      </p:sp>
      <p:sp>
        <p:nvSpPr>
          <p:cNvPr id="908" name="TextBox 197"/>
          <p:cNvSpPr/>
          <p:nvPr/>
        </p:nvSpPr>
        <p:spPr>
          <a:xfrm>
            <a:off x="5034960" y="4502880"/>
            <a:ext cx="4086000" cy="19155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ru-RU" sz="1200" spc="-1" strike="noStrike">
                <a:solidFill>
                  <a:srgbClr val="000000"/>
                </a:solidFill>
                <a:latin typeface="Calibri"/>
              </a:rPr>
              <a:t>Здесь будьте очень аккуратны!</a:t>
            </a:r>
            <a:r>
              <a:rPr b="0" i="1" lang="ru-RU" sz="1200" spc="-1" strike="noStrike">
                <a:solidFill>
                  <a:srgbClr val="000000"/>
                </a:solidFill>
                <a:latin typeface="Calibri"/>
              </a:rPr>
              <a:t> </a:t>
            </a:r>
            <a:endParaRPr b="0" lang="ru-RU" sz="1200" spc="-1" strike="noStrike">
              <a:latin typeface="Arial"/>
            </a:endParaRPr>
          </a:p>
          <a:p>
            <a:pPr algn="ctr">
              <a:lnSpc>
                <a:spcPct val="100000"/>
              </a:lnSpc>
            </a:pPr>
            <a:r>
              <a:rPr b="1" i="1" lang="ru-RU" sz="1200" spc="-1" strike="noStrike">
                <a:solidFill>
                  <a:srgbClr val="000000"/>
                </a:solidFill>
                <a:latin typeface="Calibri"/>
              </a:rPr>
              <a:t>Это соединение должно быть герметичным</a:t>
            </a:r>
            <a:r>
              <a:rPr b="0" i="1" lang="ru-RU" sz="1200" spc="-1" strike="noStrike">
                <a:solidFill>
                  <a:srgbClr val="000000"/>
                </a:solidFill>
                <a:latin typeface="Calibri"/>
              </a:rPr>
              <a:t> </a:t>
            </a:r>
            <a:r>
              <a:rPr b="0" i="1" lang="ru-RU" sz="1200" spc="-1" strike="noStrike" baseline="30000">
                <a:solidFill>
                  <a:srgbClr val="000000"/>
                </a:solidFill>
                <a:latin typeface="Calibri"/>
              </a:rPr>
              <a:t>НВУ</a:t>
            </a:r>
            <a:r>
              <a:rPr b="0" i="1" lang="ru-RU" sz="1200" spc="-1" strike="noStrike">
                <a:solidFill>
                  <a:srgbClr val="000000"/>
                </a:solidFill>
                <a:latin typeface="Calibri"/>
              </a:rPr>
              <a:t> </a:t>
            </a:r>
            <a:endParaRPr b="0" lang="ru-RU" sz="1200" spc="-1" strike="noStrike">
              <a:latin typeface="Arial"/>
            </a:endParaRPr>
          </a:p>
          <a:p>
            <a:pPr algn="ctr">
              <a:lnSpc>
                <a:spcPct val="100000"/>
              </a:lnSpc>
            </a:pPr>
            <a:r>
              <a:rPr b="0" i="1" lang="ru-RU" sz="1200" spc="-1" strike="noStrike">
                <a:solidFill>
                  <a:srgbClr val="000000"/>
                </a:solidFill>
                <a:latin typeface="Calibri"/>
              </a:rPr>
              <a:t>6. В крышке сделайте круглое отверстие под диаметр проходника (прямого штуцера)</a:t>
            </a:r>
            <a:endParaRPr b="0" lang="ru-RU" sz="1200" spc="-1" strike="noStrike">
              <a:latin typeface="Arial"/>
            </a:endParaRPr>
          </a:p>
          <a:p>
            <a:pPr algn="ctr">
              <a:lnSpc>
                <a:spcPct val="100000"/>
              </a:lnSpc>
            </a:pPr>
            <a:r>
              <a:rPr b="0" i="1" lang="ru-RU" sz="1200" spc="-1" strike="noStrike">
                <a:solidFill>
                  <a:srgbClr val="000000"/>
                </a:solidFill>
                <a:latin typeface="Calibri"/>
              </a:rPr>
              <a:t>7. Наденьте на проходник уплотнительное кольцо</a:t>
            </a:r>
            <a:endParaRPr b="0" lang="ru-RU" sz="1200" spc="-1" strike="noStrike">
              <a:latin typeface="Arial"/>
            </a:endParaRPr>
          </a:p>
          <a:p>
            <a:pPr algn="ctr">
              <a:lnSpc>
                <a:spcPct val="100000"/>
              </a:lnSpc>
            </a:pPr>
            <a:r>
              <a:rPr b="0" i="1" lang="ru-RU" sz="1200" spc="-1" strike="noStrike">
                <a:solidFill>
                  <a:srgbClr val="000000"/>
                </a:solidFill>
                <a:latin typeface="Calibri"/>
              </a:rPr>
              <a:t>8. Пропустите проходник через отверстие</a:t>
            </a:r>
            <a:endParaRPr b="0" lang="ru-RU" sz="1200" spc="-1" strike="noStrike">
              <a:latin typeface="Arial"/>
            </a:endParaRPr>
          </a:p>
          <a:p>
            <a:pPr algn="ctr">
              <a:lnSpc>
                <a:spcPct val="100000"/>
              </a:lnSpc>
            </a:pPr>
            <a:r>
              <a:rPr b="0" i="1" lang="ru-RU" sz="1200" spc="-1" strike="noStrike">
                <a:solidFill>
                  <a:srgbClr val="000000"/>
                </a:solidFill>
                <a:latin typeface="Calibri"/>
              </a:rPr>
              <a:t>9. Аккуратно зажмите проходник фиксирующим кольцом</a:t>
            </a:r>
            <a:endParaRPr b="0" lang="ru-RU" sz="1200" spc="-1" strike="noStrike">
              <a:latin typeface="Arial"/>
            </a:endParaRPr>
          </a:p>
          <a:p>
            <a:pPr algn="ctr">
              <a:lnSpc>
                <a:spcPct val="100000"/>
              </a:lnSpc>
            </a:pPr>
            <a:endParaRPr b="0" lang="ru-RU" sz="1200" spc="-1" strike="noStrike">
              <a:latin typeface="Arial"/>
            </a:endParaRPr>
          </a:p>
          <a:p>
            <a:pPr algn="ctr">
              <a:lnSpc>
                <a:spcPct val="100000"/>
              </a:lnSpc>
            </a:pPr>
            <a:r>
              <a:rPr b="0" i="1" lang="ru-RU" sz="1200" spc="-1" strike="noStrike">
                <a:solidFill>
                  <a:srgbClr val="000000"/>
                </a:solidFill>
                <a:latin typeface="Calibri"/>
              </a:rPr>
              <a:t> </a:t>
            </a:r>
            <a:r>
              <a:rPr b="0" i="1" lang="ru-RU" sz="1200" spc="-1" strike="noStrike" baseline="30000">
                <a:solidFill>
                  <a:srgbClr val="000000"/>
                </a:solidFill>
                <a:latin typeface="Calibri"/>
              </a:rPr>
              <a:t>НВУ</a:t>
            </a:r>
            <a:r>
              <a:rPr b="0" i="1" lang="ru-RU" sz="1200" spc="-1" strike="noStrike">
                <a:solidFill>
                  <a:srgbClr val="000000"/>
                </a:solidFill>
                <a:latin typeface="Calibri"/>
              </a:rPr>
              <a:t> – на ваше усмотрение: можете залить / загерметизировать клеем этот узел</a:t>
            </a:r>
            <a:endParaRPr b="0" lang="ru-RU" sz="1200" spc="-1" strike="noStrike">
              <a:latin typeface="Arial"/>
            </a:endParaRPr>
          </a:p>
        </p:txBody>
      </p:sp>
      <p:sp>
        <p:nvSpPr>
          <p:cNvPr id="909" name="Стрелка: вправо 202"/>
          <p:cNvSpPr/>
          <p:nvPr/>
        </p:nvSpPr>
        <p:spPr>
          <a:xfrm>
            <a:off x="6393240" y="4307040"/>
            <a:ext cx="195120" cy="80280"/>
          </a:xfrm>
          <a:prstGeom prst="rightArrow">
            <a:avLst>
              <a:gd name="adj1" fmla="val 50000"/>
              <a:gd name="adj2" fmla="val 50000"/>
            </a:avLst>
          </a:prstGeom>
          <a:solidFill>
            <a:srgbClr val="ffffff"/>
          </a:solidFill>
          <a:ln>
            <a:solidFill>
              <a:srgbClr val="4472c4"/>
            </a:solidFill>
          </a:ln>
        </p:spPr>
        <p:style>
          <a:lnRef idx="2">
            <a:schemeClr val="accent1"/>
          </a:lnRef>
          <a:fillRef idx="1">
            <a:schemeClr val="lt1"/>
          </a:fillRef>
          <a:effectRef idx="0">
            <a:schemeClr val="accent1"/>
          </a:effectRef>
          <a:fontRef idx="minor"/>
        </p:style>
      </p:sp>
      <p:sp>
        <p:nvSpPr>
          <p:cNvPr id="910" name="TextBox 203"/>
          <p:cNvSpPr/>
          <p:nvPr/>
        </p:nvSpPr>
        <p:spPr>
          <a:xfrm>
            <a:off x="5888520" y="3615840"/>
            <a:ext cx="973440" cy="344520"/>
          </a:xfrm>
          <a:prstGeom prst="rect">
            <a:avLst/>
          </a:prstGeom>
          <a:noFill/>
          <a:ln w="0">
            <a:noFill/>
          </a:ln>
        </p:spPr>
        <p:style>
          <a:lnRef idx="0"/>
          <a:fillRef idx="0"/>
          <a:effectRef idx="0"/>
          <a:fontRef idx="minor"/>
        </p:style>
        <p:txBody>
          <a:bodyPr wrap="none" lIns="90000" rIns="90000" tIns="45000" bIns="45000">
            <a:spAutoFit/>
          </a:bodyPr>
          <a:p>
            <a:pPr algn="ctr">
              <a:lnSpc>
                <a:spcPts val="1001"/>
              </a:lnSpc>
            </a:pPr>
            <a:r>
              <a:rPr b="0" i="1" lang="ru-RU" sz="1200" spc="-1" strike="noStrike">
                <a:solidFill>
                  <a:srgbClr val="000000"/>
                </a:solidFill>
                <a:latin typeface="Calibri"/>
              </a:rPr>
              <a:t>отверстие </a:t>
            </a:r>
            <a:endParaRPr b="0" lang="ru-RU" sz="1200" spc="-1" strike="noStrike">
              <a:latin typeface="Arial"/>
            </a:endParaRPr>
          </a:p>
          <a:p>
            <a:pPr algn="ctr">
              <a:lnSpc>
                <a:spcPts val="1001"/>
              </a:lnSpc>
            </a:pPr>
            <a:r>
              <a:rPr b="0" i="1" lang="ru-RU" sz="1200" spc="-1" strike="noStrike">
                <a:solidFill>
                  <a:srgbClr val="000000"/>
                </a:solidFill>
                <a:latin typeface="Calibri"/>
              </a:rPr>
              <a:t>в крышке</a:t>
            </a:r>
            <a:endParaRPr b="0" lang="ru-RU" sz="1200" spc="-1" strike="noStrike">
              <a:latin typeface="Arial"/>
            </a:endParaRPr>
          </a:p>
        </p:txBody>
      </p:sp>
      <p:sp>
        <p:nvSpPr>
          <p:cNvPr id="911" name="Прямая со стрелкой 204"/>
          <p:cNvSpPr/>
          <p:nvPr/>
        </p:nvSpPr>
        <p:spPr>
          <a:xfrm>
            <a:off x="6608160" y="3999960"/>
            <a:ext cx="154080" cy="188640"/>
          </a:xfrm>
          <a:custGeom>
            <a:avLst/>
            <a:gdLst/>
            <a:ahLst/>
            <a:rect l="l" t="t" r="r" b="b"/>
            <a:pathLst>
              <a:path w="21600" h="21600">
                <a:moveTo>
                  <a:pt x="0" y="0"/>
                </a:moveTo>
                <a:lnTo>
                  <a:pt x="21600" y="21600"/>
                </a:lnTo>
              </a:path>
            </a:pathLst>
          </a:custGeom>
          <a:noFill/>
          <a:ln w="12700">
            <a:solidFill>
              <a:srgbClr val="4472c4"/>
            </a:solidFill>
            <a:tailEnd len="med" type="triangle" w="med"/>
          </a:ln>
        </p:spPr>
        <p:style>
          <a:lnRef idx="1">
            <a:schemeClr val="accent1"/>
          </a:lnRef>
          <a:fillRef idx="0">
            <a:schemeClr val="accent1"/>
          </a:fillRef>
          <a:effectRef idx="0">
            <a:schemeClr val="accent1"/>
          </a:effectRef>
          <a:fontRef idx="minor"/>
        </p:style>
      </p:sp>
      <p:grpSp>
        <p:nvGrpSpPr>
          <p:cNvPr id="912" name="Группа 12"/>
          <p:cNvGrpSpPr/>
          <p:nvPr/>
        </p:nvGrpSpPr>
        <p:grpSpPr>
          <a:xfrm>
            <a:off x="10214280" y="3255480"/>
            <a:ext cx="861840" cy="1855080"/>
            <a:chOff x="10214280" y="3255480"/>
            <a:chExt cx="861840" cy="1855080"/>
          </a:xfrm>
        </p:grpSpPr>
        <p:grpSp>
          <p:nvGrpSpPr>
            <p:cNvPr id="913" name="Группа 245"/>
            <p:cNvGrpSpPr/>
            <p:nvPr/>
          </p:nvGrpSpPr>
          <p:grpSpPr>
            <a:xfrm>
              <a:off x="10214280" y="3897720"/>
              <a:ext cx="718920" cy="1212840"/>
              <a:chOff x="10214280" y="3897720"/>
              <a:chExt cx="718920" cy="1212840"/>
            </a:xfrm>
          </p:grpSpPr>
          <p:grpSp>
            <p:nvGrpSpPr>
              <p:cNvPr id="914" name="Группа 246"/>
              <p:cNvGrpSpPr/>
              <p:nvPr/>
            </p:nvGrpSpPr>
            <p:grpSpPr>
              <a:xfrm>
                <a:off x="10214280" y="3897720"/>
                <a:ext cx="718920" cy="1212840"/>
                <a:chOff x="10214280" y="3897720"/>
                <a:chExt cx="718920" cy="1212840"/>
              </a:xfrm>
            </p:grpSpPr>
            <p:sp>
              <p:nvSpPr>
                <p:cNvPr id="915" name="Полилиния: фигура 256"/>
                <p:cNvSpPr/>
                <p:nvPr/>
              </p:nvSpPr>
              <p:spPr>
                <a:xfrm>
                  <a:off x="10342800" y="3897720"/>
                  <a:ext cx="462240" cy="1172880"/>
                </a:xfrm>
                <a:custGeom>
                  <a:avLst/>
                  <a:gdLst/>
                  <a:ahLst/>
                  <a:rect l="l" t="t" r="r" b="b"/>
                  <a:pathLst>
                    <a:path w="462492" h="1173163">
                      <a:moveTo>
                        <a:pt x="156157" y="0"/>
                      </a:moveTo>
                      <a:lnTo>
                        <a:pt x="306335" y="0"/>
                      </a:lnTo>
                      <a:cubicBezTo>
                        <a:pt x="321678" y="0"/>
                        <a:pt x="334116" y="12438"/>
                        <a:pt x="334116" y="27781"/>
                      </a:cubicBezTo>
                      <a:lnTo>
                        <a:pt x="334116" y="138907"/>
                      </a:lnTo>
                      <a:lnTo>
                        <a:pt x="326200" y="158018"/>
                      </a:lnTo>
                      <a:lnTo>
                        <a:pt x="363587" y="176897"/>
                      </a:lnTo>
                      <a:cubicBezTo>
                        <a:pt x="408529" y="213814"/>
                        <a:pt x="462492" y="292248"/>
                        <a:pt x="462492" y="329052"/>
                      </a:cubicBezTo>
                      <a:lnTo>
                        <a:pt x="462492" y="1084310"/>
                      </a:lnTo>
                      <a:cubicBezTo>
                        <a:pt x="462492" y="1133382"/>
                        <a:pt x="427982" y="1173163"/>
                        <a:pt x="385410" y="1173163"/>
                      </a:cubicBezTo>
                      <a:lnTo>
                        <a:pt x="77082" y="1173163"/>
                      </a:lnTo>
                      <a:cubicBezTo>
                        <a:pt x="34510" y="1173163"/>
                        <a:pt x="0" y="1133382"/>
                        <a:pt x="0" y="1084310"/>
                      </a:cubicBezTo>
                      <a:lnTo>
                        <a:pt x="0" y="329053"/>
                      </a:lnTo>
                      <a:cubicBezTo>
                        <a:pt x="0" y="292249"/>
                        <a:pt x="61416" y="213814"/>
                        <a:pt x="110083" y="176897"/>
                      </a:cubicBezTo>
                      <a:lnTo>
                        <a:pt x="142846" y="161175"/>
                      </a:lnTo>
                      <a:lnTo>
                        <a:pt x="136513" y="158551"/>
                      </a:lnTo>
                      <a:cubicBezTo>
                        <a:pt x="131486" y="153524"/>
                        <a:pt x="128376" y="146579"/>
                        <a:pt x="128376" y="138907"/>
                      </a:cubicBezTo>
                      <a:lnTo>
                        <a:pt x="128376" y="27781"/>
                      </a:lnTo>
                      <a:cubicBezTo>
                        <a:pt x="128376" y="12438"/>
                        <a:pt x="140814" y="0"/>
                        <a:pt x="156157" y="0"/>
                      </a:cubicBezTo>
                      <a:close/>
                    </a:path>
                  </a:pathLst>
                </a:custGeom>
                <a:solidFill>
                  <a:srgbClr val="ffffff"/>
                </a:solidFill>
                <a:ln>
                  <a:solidFill>
                    <a:srgbClr val="ed7d31"/>
                  </a:solidFill>
                </a:ln>
              </p:spPr>
              <p:style>
                <a:lnRef idx="2">
                  <a:schemeClr val="accent2"/>
                </a:lnRef>
                <a:fillRef idx="1">
                  <a:schemeClr val="lt1"/>
                </a:fillRef>
                <a:effectRef idx="0">
                  <a:schemeClr val="accent2"/>
                </a:effectRef>
                <a:fontRef idx="minor"/>
              </p:style>
            </p:sp>
            <p:sp>
              <p:nvSpPr>
                <p:cNvPr id="916" name="Прямоугольник 257"/>
                <p:cNvSpPr/>
                <p:nvPr/>
              </p:nvSpPr>
              <p:spPr>
                <a:xfrm>
                  <a:off x="10214280" y="4704480"/>
                  <a:ext cx="718920" cy="40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grpSp>
            <p:nvGrpSpPr>
              <p:cNvPr id="917" name="Группа 247"/>
              <p:cNvGrpSpPr/>
              <p:nvPr/>
            </p:nvGrpSpPr>
            <p:grpSpPr>
              <a:xfrm>
                <a:off x="10342440" y="4645800"/>
                <a:ext cx="462600" cy="92520"/>
                <a:chOff x="10342440" y="4645800"/>
                <a:chExt cx="462600" cy="92520"/>
              </a:xfrm>
            </p:grpSpPr>
            <p:sp>
              <p:nvSpPr>
                <p:cNvPr id="918" name="Прямая соединительная линия 248"/>
                <p:cNvSpPr/>
                <p:nvPr/>
              </p:nvSpPr>
              <p:spPr>
                <a:xfrm flipV="1">
                  <a:off x="10342440" y="4645800"/>
                  <a:ext cx="49680" cy="892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19" name="Прямая соединительная линия 249"/>
                <p:cNvSpPr/>
                <p:nvPr/>
              </p:nvSpPr>
              <p:spPr>
                <a:xfrm flipH="1" flipV="1">
                  <a:off x="10392120" y="4645800"/>
                  <a:ext cx="63000" cy="892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20" name="Прямая соединительная линия 250"/>
                <p:cNvSpPr/>
                <p:nvPr/>
              </p:nvSpPr>
              <p:spPr>
                <a:xfrm flipV="1">
                  <a:off x="10463760" y="4645800"/>
                  <a:ext cx="49320" cy="892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21" name="Прямая соединительная линия 251"/>
                <p:cNvSpPr/>
                <p:nvPr/>
              </p:nvSpPr>
              <p:spPr>
                <a:xfrm flipH="1" flipV="1">
                  <a:off x="10513080" y="4645800"/>
                  <a:ext cx="63000" cy="892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22" name="Прямая соединительная линия 252"/>
                <p:cNvSpPr/>
                <p:nvPr/>
              </p:nvSpPr>
              <p:spPr>
                <a:xfrm flipV="1">
                  <a:off x="10571400" y="4649400"/>
                  <a:ext cx="49320" cy="8892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23" name="Прямая соединительная линия 253"/>
                <p:cNvSpPr/>
                <p:nvPr/>
              </p:nvSpPr>
              <p:spPr>
                <a:xfrm flipH="1" flipV="1">
                  <a:off x="10620720" y="4649040"/>
                  <a:ext cx="63000" cy="892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24" name="Прямая соединительная линия 254"/>
                <p:cNvSpPr/>
                <p:nvPr/>
              </p:nvSpPr>
              <p:spPr>
                <a:xfrm flipV="1">
                  <a:off x="10692360" y="4649400"/>
                  <a:ext cx="49680" cy="8892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25" name="Прямая соединительная линия 255"/>
                <p:cNvSpPr/>
                <p:nvPr/>
              </p:nvSpPr>
              <p:spPr>
                <a:xfrm flipH="1" flipV="1">
                  <a:off x="10742040" y="4649040"/>
                  <a:ext cx="63000" cy="89280"/>
                </a:xfrm>
                <a:prstGeom prst="line">
                  <a:avLst/>
                </a:prstGeom>
                <a:ln w="19050">
                  <a:solidFill>
                    <a:srgbClr val="ed7d31"/>
                  </a:solidFill>
                </a:ln>
              </p:spPr>
              <p:style>
                <a:lnRef idx="1">
                  <a:schemeClr val="accent2"/>
                </a:lnRef>
                <a:fillRef idx="0">
                  <a:schemeClr val="accent2"/>
                </a:fillRef>
                <a:effectRef idx="0">
                  <a:schemeClr val="accent2"/>
                </a:effectRef>
                <a:fontRef idx="minor"/>
              </p:style>
            </p:sp>
          </p:grpSp>
        </p:grpSp>
        <p:sp>
          <p:nvSpPr>
            <p:cNvPr id="926" name="Полилиния: фигура 259"/>
            <p:cNvSpPr/>
            <p:nvPr/>
          </p:nvSpPr>
          <p:spPr>
            <a:xfrm>
              <a:off x="10737360" y="3581640"/>
              <a:ext cx="338760" cy="1061280"/>
            </a:xfrm>
            <a:custGeom>
              <a:avLst/>
              <a:gdLst/>
              <a:ahLst/>
              <a:rect l="l" t="t" r="r" b="b"/>
              <a:pathLst>
                <a:path w="908106" h="806575">
                  <a:moveTo>
                    <a:pt x="0" y="806575"/>
                  </a:moveTo>
                  <a:cubicBezTo>
                    <a:pt x="16933" y="803753"/>
                    <a:pt x="131828" y="806961"/>
                    <a:pt x="188635" y="805345"/>
                  </a:cubicBezTo>
                  <a:cubicBezTo>
                    <a:pt x="245442" y="803729"/>
                    <a:pt x="308417" y="810989"/>
                    <a:pt x="340840" y="796878"/>
                  </a:cubicBezTo>
                  <a:cubicBezTo>
                    <a:pt x="373263" y="782767"/>
                    <a:pt x="371884" y="753134"/>
                    <a:pt x="383173" y="720678"/>
                  </a:cubicBezTo>
                  <a:cubicBezTo>
                    <a:pt x="402388" y="624601"/>
                    <a:pt x="393125" y="663933"/>
                    <a:pt x="408573" y="602145"/>
                  </a:cubicBezTo>
                  <a:cubicBezTo>
                    <a:pt x="411395" y="503367"/>
                    <a:pt x="408093" y="404223"/>
                    <a:pt x="417040" y="305811"/>
                  </a:cubicBezTo>
                  <a:cubicBezTo>
                    <a:pt x="424562" y="223073"/>
                    <a:pt x="440874" y="254368"/>
                    <a:pt x="450906" y="204211"/>
                  </a:cubicBezTo>
                  <a:cubicBezTo>
                    <a:pt x="451328" y="202102"/>
                    <a:pt x="460897" y="145156"/>
                    <a:pt x="467840" y="136478"/>
                  </a:cubicBezTo>
                  <a:cubicBezTo>
                    <a:pt x="474197" y="128532"/>
                    <a:pt x="485294" y="125902"/>
                    <a:pt x="493240" y="119545"/>
                  </a:cubicBezTo>
                  <a:cubicBezTo>
                    <a:pt x="499473" y="114558"/>
                    <a:pt x="505063" y="108743"/>
                    <a:pt x="510173" y="102611"/>
                  </a:cubicBezTo>
                  <a:cubicBezTo>
                    <a:pt x="512129" y="100264"/>
                    <a:pt x="541567" y="57281"/>
                    <a:pt x="552506" y="51811"/>
                  </a:cubicBezTo>
                  <a:cubicBezTo>
                    <a:pt x="568471" y="43828"/>
                    <a:pt x="586373" y="40522"/>
                    <a:pt x="603306" y="34878"/>
                  </a:cubicBezTo>
                  <a:lnTo>
                    <a:pt x="628706" y="26411"/>
                  </a:lnTo>
                  <a:cubicBezTo>
                    <a:pt x="634351" y="20767"/>
                    <a:pt x="638166" y="12281"/>
                    <a:pt x="645640" y="9478"/>
                  </a:cubicBezTo>
                  <a:cubicBezTo>
                    <a:pt x="661714" y="3450"/>
                    <a:pt x="679282" y="1565"/>
                    <a:pt x="696440" y="1011"/>
                  </a:cubicBezTo>
                  <a:cubicBezTo>
                    <a:pt x="766959" y="-1264"/>
                    <a:pt x="837551" y="1011"/>
                    <a:pt x="908106" y="1011"/>
                  </a:cubicBezTo>
                </a:path>
              </a:pathLst>
            </a:custGeom>
            <a:noFill/>
            <a:ln w="28575">
              <a:solidFill>
                <a:srgbClr val="000000"/>
              </a:solidFill>
            </a:ln>
          </p:spPr>
          <p:style>
            <a:lnRef idx="1">
              <a:schemeClr val="dk1"/>
            </a:lnRef>
            <a:fillRef idx="0">
              <a:schemeClr val="dk1"/>
            </a:fillRef>
            <a:effectRef idx="0">
              <a:schemeClr val="dk1"/>
            </a:effectRef>
            <a:fontRef idx="minor"/>
          </p:style>
        </p:sp>
        <p:sp>
          <p:nvSpPr>
            <p:cNvPr id="927" name="Стрелка: влево-вверх 191"/>
            <p:cNvSpPr/>
            <p:nvPr/>
          </p:nvSpPr>
          <p:spPr>
            <a:xfrm>
              <a:off x="10726200" y="4515840"/>
              <a:ext cx="191520" cy="17316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grpSp>
          <p:nvGrpSpPr>
            <p:cNvPr id="928" name="Группа 219"/>
            <p:cNvGrpSpPr/>
            <p:nvPr/>
          </p:nvGrpSpPr>
          <p:grpSpPr>
            <a:xfrm>
              <a:off x="10257480" y="3255480"/>
              <a:ext cx="492840" cy="755640"/>
              <a:chOff x="10257480" y="3255480"/>
              <a:chExt cx="492840" cy="755640"/>
            </a:xfrm>
          </p:grpSpPr>
          <p:sp>
            <p:nvSpPr>
              <p:cNvPr id="929" name="Стрелка: влево-вправо 221"/>
              <p:cNvSpPr/>
              <p:nvPr/>
            </p:nvSpPr>
            <p:spPr>
              <a:xfrm rot="16200000">
                <a:off x="10508040" y="3910320"/>
                <a:ext cx="147240" cy="54000"/>
              </a:xfrm>
              <a:prstGeom prst="leftRightArrow">
                <a:avLst>
                  <a:gd name="adj1" fmla="val 50000"/>
                  <a:gd name="adj2" fmla="val 50000"/>
                </a:avLst>
              </a:prstGeom>
              <a:solidFill>
                <a:srgbClr val="ff0000"/>
              </a:solidFill>
              <a:ln>
                <a:solidFill>
                  <a:srgbClr val="ff0000"/>
                </a:solidFill>
              </a:ln>
            </p:spPr>
            <p:style>
              <a:lnRef idx="3">
                <a:schemeClr val="lt1"/>
              </a:lnRef>
              <a:fillRef idx="1">
                <a:schemeClr val="accent2"/>
              </a:fillRef>
              <a:effectRef idx="1">
                <a:schemeClr val="accent2"/>
              </a:effectRef>
              <a:fontRef idx="minor"/>
            </p:style>
          </p:sp>
          <p:sp>
            <p:nvSpPr>
              <p:cNvPr id="930" name="Полилиния: фигура 222"/>
              <p:cNvSpPr/>
              <p:nvPr/>
            </p:nvSpPr>
            <p:spPr>
              <a:xfrm flipH="1">
                <a:off x="10257120" y="3255480"/>
                <a:ext cx="492840" cy="653040"/>
              </a:xfrm>
              <a:custGeom>
                <a:avLst/>
                <a:gdLst/>
                <a:ahLst/>
                <a:rect l="l" t="t" r="r" b="b"/>
                <a:pathLst>
                  <a:path w="754880" h="329001">
                    <a:moveTo>
                      <a:pt x="255349" y="329001"/>
                    </a:moveTo>
                    <a:cubicBezTo>
                      <a:pt x="258171" y="230223"/>
                      <a:pt x="40666" y="212613"/>
                      <a:pt x="10556" y="168626"/>
                    </a:cubicBezTo>
                    <a:cubicBezTo>
                      <a:pt x="-19554" y="124639"/>
                      <a:pt x="18785" y="92793"/>
                      <a:pt x="74686" y="65079"/>
                    </a:cubicBezTo>
                    <a:cubicBezTo>
                      <a:pt x="130587" y="37365"/>
                      <a:pt x="250075" y="9041"/>
                      <a:pt x="345964" y="2341"/>
                    </a:cubicBezTo>
                    <a:cubicBezTo>
                      <a:pt x="441853" y="-4359"/>
                      <a:pt x="581870" y="3376"/>
                      <a:pt x="650023" y="24879"/>
                    </a:cubicBezTo>
                    <a:cubicBezTo>
                      <a:pt x="718176" y="46382"/>
                      <a:pt x="691380" y="138413"/>
                      <a:pt x="754880" y="131357"/>
                    </a:cubicBezTo>
                  </a:path>
                </a:pathLst>
              </a:custGeom>
              <a:noFill/>
              <a:ln w="28575">
                <a:solidFill>
                  <a:srgbClr val="000000"/>
                </a:solidFill>
              </a:ln>
            </p:spPr>
            <p:style>
              <a:lnRef idx="1">
                <a:schemeClr val="dk1"/>
              </a:lnRef>
              <a:fillRef idx="0">
                <a:schemeClr val="dk1"/>
              </a:fillRef>
              <a:effectRef idx="0">
                <a:schemeClr val="dk1"/>
              </a:effectRef>
              <a:fontRef idx="minor"/>
            </p:style>
          </p:sp>
        </p:grpSp>
      </p:grpSp>
      <p:sp>
        <p:nvSpPr>
          <p:cNvPr id="931" name="TextBox 237"/>
          <p:cNvSpPr/>
          <p:nvPr/>
        </p:nvSpPr>
        <p:spPr>
          <a:xfrm>
            <a:off x="9129960" y="4745160"/>
            <a:ext cx="2674440" cy="15505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i="1" lang="ru-RU" sz="1200" spc="-1" strike="noStrike">
                <a:solidFill>
                  <a:srgbClr val="000000"/>
                </a:solidFill>
                <a:latin typeface="Calibri"/>
              </a:rPr>
              <a:t>10. Соберите всю конструкцию и поставьте зажим</a:t>
            </a:r>
            <a:endParaRPr b="0" lang="ru-RU" sz="1200" spc="-1" strike="noStrike">
              <a:latin typeface="Arial"/>
            </a:endParaRPr>
          </a:p>
          <a:p>
            <a:pPr algn="ctr">
              <a:lnSpc>
                <a:spcPct val="100000"/>
              </a:lnSpc>
            </a:pPr>
            <a:r>
              <a:rPr b="0" i="1" lang="ru-RU" sz="1200" spc="-1" strike="noStrike">
                <a:solidFill>
                  <a:srgbClr val="000000"/>
                </a:solidFill>
                <a:latin typeface="Calibri"/>
              </a:rPr>
              <a:t>(должен получиться колокол гидрозатвора как показано на схеме)</a:t>
            </a:r>
            <a:endParaRPr b="0" lang="ru-RU" sz="1200" spc="-1" strike="noStrike">
              <a:latin typeface="Arial"/>
            </a:endParaRPr>
          </a:p>
          <a:p>
            <a:pPr algn="ctr">
              <a:lnSpc>
                <a:spcPct val="100000"/>
              </a:lnSpc>
            </a:pPr>
            <a:endParaRPr b="0" lang="ru-RU" sz="1200" spc="-1" strike="noStrike">
              <a:latin typeface="Arial"/>
            </a:endParaRPr>
          </a:p>
          <a:p>
            <a:pPr algn="ctr">
              <a:lnSpc>
                <a:spcPct val="100000"/>
              </a:lnSpc>
            </a:pPr>
            <a:r>
              <a:rPr b="0" i="1" lang="en-US" sz="1200" spc="-1" strike="noStrike">
                <a:solidFill>
                  <a:srgbClr val="000000"/>
                </a:solidFill>
                <a:latin typeface="Calibri"/>
              </a:rPr>
              <a:t>11. </a:t>
            </a:r>
            <a:r>
              <a:rPr b="0" i="1" lang="ru-RU" sz="1200" spc="-1" strike="noStrike">
                <a:solidFill>
                  <a:srgbClr val="000000"/>
                </a:solidFill>
                <a:latin typeface="Calibri"/>
              </a:rPr>
              <a:t>Переверните его и, наливая по 10 мл. воды шприцем, сделайте на нем метки водостойкими чернилами</a:t>
            </a:r>
            <a:endParaRPr b="0" lang="ru-RU" sz="1200" spc="-1" strike="noStrike">
              <a:latin typeface="Arial"/>
            </a:endParaRPr>
          </a:p>
        </p:txBody>
      </p:sp>
      <p:sp>
        <p:nvSpPr>
          <p:cNvPr id="932" name="TextBox 14"/>
          <p:cNvSpPr/>
          <p:nvPr/>
        </p:nvSpPr>
        <p:spPr>
          <a:xfrm>
            <a:off x="10306800" y="4151520"/>
            <a:ext cx="338760" cy="548280"/>
          </a:xfrm>
          <a:prstGeom prst="rect">
            <a:avLst/>
          </a:prstGeom>
          <a:noFill/>
          <a:ln w="0">
            <a:noFill/>
          </a:ln>
        </p:spPr>
        <p:style>
          <a:lnRef idx="0"/>
          <a:fillRef idx="0"/>
          <a:effectRef idx="0"/>
          <a:fontRef idx="minor"/>
        </p:style>
        <p:txBody>
          <a:bodyPr lIns="90000" rIns="90000" tIns="45000" bIns="45000">
            <a:spAutoFit/>
          </a:bodyPr>
          <a:p>
            <a:pPr>
              <a:lnSpc>
                <a:spcPts val="300"/>
              </a:lnSpc>
            </a:pPr>
            <a:r>
              <a:rPr b="0" lang="ru-RU" sz="500" spc="-1" strike="noStrike">
                <a:solidFill>
                  <a:srgbClr val="000000"/>
                </a:solidFill>
                <a:latin typeface="Calibri"/>
              </a:rPr>
              <a:t>---0 </a:t>
            </a:r>
            <a:endParaRPr b="0" lang="ru-RU" sz="500" spc="-1" strike="noStrike">
              <a:latin typeface="Arial"/>
            </a:endParaRPr>
          </a:p>
          <a:p>
            <a:pPr>
              <a:lnSpc>
                <a:spcPts val="300"/>
              </a:lnSpc>
            </a:pPr>
            <a:r>
              <a:rPr b="0" lang="ru-RU" sz="500" spc="-1" strike="noStrike">
                <a:solidFill>
                  <a:srgbClr val="000000"/>
                </a:solidFill>
                <a:latin typeface="Calibri"/>
              </a:rPr>
              <a:t>---10</a:t>
            </a:r>
            <a:endParaRPr b="0" lang="ru-RU" sz="500" spc="-1" strike="noStrike">
              <a:latin typeface="Arial"/>
            </a:endParaRPr>
          </a:p>
          <a:p>
            <a:pPr>
              <a:lnSpc>
                <a:spcPts val="300"/>
              </a:lnSpc>
            </a:pPr>
            <a:r>
              <a:rPr b="0" lang="ru-RU" sz="500" spc="-1" strike="noStrike">
                <a:solidFill>
                  <a:srgbClr val="000000"/>
                </a:solidFill>
                <a:latin typeface="Calibri"/>
              </a:rPr>
              <a:t>---20</a:t>
            </a:r>
            <a:endParaRPr b="0" lang="ru-RU" sz="500" spc="-1" strike="noStrike">
              <a:latin typeface="Arial"/>
            </a:endParaRPr>
          </a:p>
          <a:p>
            <a:pPr>
              <a:lnSpc>
                <a:spcPts val="300"/>
              </a:lnSpc>
            </a:pPr>
            <a:r>
              <a:rPr b="0" lang="ru-RU" sz="500" spc="-1" strike="noStrike">
                <a:solidFill>
                  <a:srgbClr val="000000"/>
                </a:solidFill>
                <a:latin typeface="Calibri"/>
              </a:rPr>
              <a:t>---30</a:t>
            </a:r>
            <a:endParaRPr b="0" lang="ru-RU" sz="500" spc="-1" strike="noStrike">
              <a:latin typeface="Arial"/>
            </a:endParaRPr>
          </a:p>
          <a:p>
            <a:pPr>
              <a:lnSpc>
                <a:spcPts val="300"/>
              </a:lnSpc>
            </a:pPr>
            <a:r>
              <a:rPr b="0" lang="ru-RU" sz="500" spc="-1" strike="noStrike">
                <a:solidFill>
                  <a:srgbClr val="000000"/>
                </a:solidFill>
                <a:latin typeface="Calibri"/>
              </a:rPr>
              <a:t>---40</a:t>
            </a:r>
            <a:endParaRPr b="0" lang="ru-RU" sz="500" spc="-1" strike="noStrike">
              <a:latin typeface="Arial"/>
            </a:endParaRPr>
          </a:p>
          <a:p>
            <a:pPr>
              <a:lnSpc>
                <a:spcPts val="300"/>
              </a:lnSpc>
            </a:pPr>
            <a:r>
              <a:rPr b="0" lang="ru-RU" sz="500" spc="-1" strike="noStrike">
                <a:solidFill>
                  <a:srgbClr val="000000"/>
                </a:solidFill>
                <a:latin typeface="Calibri"/>
              </a:rPr>
              <a:t>---50</a:t>
            </a:r>
            <a:endParaRPr b="0" lang="ru-RU" sz="500" spc="-1" strike="noStrike">
              <a:latin typeface="Arial"/>
            </a:endParaRPr>
          </a:p>
          <a:p>
            <a:pPr>
              <a:lnSpc>
                <a:spcPts val="300"/>
              </a:lnSpc>
            </a:pPr>
            <a:r>
              <a:rPr b="0" lang="ru-RU" sz="500" spc="-1" strike="noStrike">
                <a:solidFill>
                  <a:srgbClr val="000000"/>
                </a:solidFill>
                <a:latin typeface="Calibri"/>
              </a:rPr>
              <a:t>---60</a:t>
            </a:r>
            <a:endParaRPr b="0" lang="ru-RU" sz="500" spc="-1" strike="noStrike">
              <a:latin typeface="Arial"/>
            </a:endParaRPr>
          </a:p>
          <a:p>
            <a:pPr>
              <a:lnSpc>
                <a:spcPts val="300"/>
              </a:lnSpc>
            </a:pPr>
            <a:r>
              <a:rPr b="0" lang="ru-RU" sz="500" spc="-1" strike="noStrike">
                <a:solidFill>
                  <a:srgbClr val="000000"/>
                </a:solidFill>
                <a:latin typeface="Calibri"/>
              </a:rPr>
              <a:t>---70</a:t>
            </a:r>
            <a:endParaRPr b="0" lang="ru-RU" sz="500" spc="-1" strike="noStrike">
              <a:latin typeface="Arial"/>
            </a:endParaRPr>
          </a:p>
          <a:p>
            <a:pPr>
              <a:lnSpc>
                <a:spcPts val="300"/>
              </a:lnSpc>
            </a:pPr>
            <a:r>
              <a:rPr b="0" lang="ru-RU" sz="500" spc="-1" strike="noStrike">
                <a:solidFill>
                  <a:srgbClr val="000000"/>
                </a:solidFill>
                <a:latin typeface="Calibri"/>
              </a:rPr>
              <a:t>---80</a:t>
            </a:r>
            <a:endParaRPr b="0" lang="ru-RU" sz="500" spc="-1" strike="noStrike">
              <a:latin typeface="Arial"/>
            </a:endParaRPr>
          </a:p>
          <a:p>
            <a:pPr>
              <a:lnSpc>
                <a:spcPts val="300"/>
              </a:lnSpc>
            </a:pPr>
            <a:r>
              <a:rPr b="0" lang="ru-RU" sz="500" spc="-1" strike="noStrike">
                <a:solidFill>
                  <a:srgbClr val="000000"/>
                </a:solidFill>
                <a:latin typeface="Calibri"/>
              </a:rPr>
              <a:t>---90</a:t>
            </a:r>
            <a:endParaRPr b="0" lang="ru-RU" sz="500" spc="-1" strike="noStrike">
              <a:latin typeface="Arial"/>
            </a:endParaRPr>
          </a:p>
          <a:p>
            <a:pPr>
              <a:lnSpc>
                <a:spcPts val="300"/>
              </a:lnSpc>
            </a:pPr>
            <a:r>
              <a:rPr b="0" lang="ru-RU" sz="500" spc="-1" strike="noStrike">
                <a:solidFill>
                  <a:srgbClr val="000000"/>
                </a:solidFill>
                <a:latin typeface="Calibri"/>
              </a:rPr>
              <a:t>---100</a:t>
            </a:r>
            <a:endParaRPr b="0" lang="ru-RU" sz="500" spc="-1" strike="noStrike">
              <a:latin typeface="Arial"/>
            </a:endParaRPr>
          </a:p>
          <a:p>
            <a:pPr>
              <a:lnSpc>
                <a:spcPts val="300"/>
              </a:lnSpc>
            </a:pPr>
            <a:r>
              <a:rPr b="0" lang="ru-RU" sz="500" spc="-1" strike="noStrike">
                <a:solidFill>
                  <a:srgbClr val="000000"/>
                </a:solidFill>
                <a:latin typeface="Calibri"/>
              </a:rPr>
              <a:t>---110</a:t>
            </a:r>
            <a:endParaRPr b="0" lang="ru-RU" sz="500" spc="-1" strike="noStrike">
              <a:latin typeface="Arial"/>
            </a:endParaRPr>
          </a:p>
        </p:txBody>
      </p:sp>
      <p:sp>
        <p:nvSpPr>
          <p:cNvPr id="933" name="Прямоугольник: скругленные углы 238"/>
          <p:cNvSpPr/>
          <p:nvPr/>
        </p:nvSpPr>
        <p:spPr>
          <a:xfrm>
            <a:off x="6122160" y="4275000"/>
            <a:ext cx="188640" cy="155520"/>
          </a:xfrm>
          <a:prstGeom prst="roundRect">
            <a:avLst>
              <a:gd name="adj" fmla="val 16667"/>
            </a:avLst>
          </a:prstGeom>
          <a:solidFill>
            <a:schemeClr val="accent2">
              <a:lumMod val="75000"/>
              <a:alpha val="51000"/>
            </a:schemeClr>
          </a:solidFill>
          <a:ln w="6350">
            <a:solidFill>
              <a:srgbClr val="000000"/>
            </a:solidFill>
          </a:ln>
        </p:spPr>
        <p:style>
          <a:lnRef idx="2">
            <a:schemeClr val="accent5"/>
          </a:lnRef>
          <a:fillRef idx="1">
            <a:schemeClr val="lt1"/>
          </a:fillRef>
          <a:effectRef idx="0">
            <a:schemeClr val="accent5"/>
          </a:effectRef>
          <a:fontRef idx="minor"/>
        </p:style>
      </p:sp>
      <p:sp>
        <p:nvSpPr>
          <p:cNvPr id="934" name="Прямоугольник: скругленные углы 240"/>
          <p:cNvSpPr/>
          <p:nvPr/>
        </p:nvSpPr>
        <p:spPr>
          <a:xfrm>
            <a:off x="6726240" y="4267440"/>
            <a:ext cx="195120" cy="159480"/>
          </a:xfrm>
          <a:prstGeom prst="roundRect">
            <a:avLst>
              <a:gd name="adj" fmla="val 16667"/>
            </a:avLst>
          </a:prstGeom>
          <a:solidFill>
            <a:schemeClr val="accent2">
              <a:lumMod val="75000"/>
              <a:alpha val="51000"/>
            </a:schemeClr>
          </a:solidFill>
          <a:ln w="6350">
            <a:solidFill>
              <a:srgbClr val="000000"/>
            </a:solidFill>
          </a:ln>
        </p:spPr>
        <p:style>
          <a:lnRef idx="2">
            <a:schemeClr val="accent5"/>
          </a:lnRef>
          <a:fillRef idx="1">
            <a:schemeClr val="lt1"/>
          </a:fillRef>
          <a:effectRef idx="0">
            <a:schemeClr val="accent5"/>
          </a:effectRef>
          <a:fontRef idx="minor"/>
        </p:style>
      </p:sp>
      <p:sp>
        <p:nvSpPr>
          <p:cNvPr id="935" name="Прямоугольник: скругленные углы 241"/>
          <p:cNvSpPr/>
          <p:nvPr/>
        </p:nvSpPr>
        <p:spPr>
          <a:xfrm>
            <a:off x="10467000" y="3891600"/>
            <a:ext cx="206280" cy="161640"/>
          </a:xfrm>
          <a:prstGeom prst="roundRect">
            <a:avLst>
              <a:gd name="adj" fmla="val 16667"/>
            </a:avLst>
          </a:prstGeom>
          <a:solidFill>
            <a:schemeClr val="accent2">
              <a:lumMod val="75000"/>
              <a:alpha val="51000"/>
            </a:schemeClr>
          </a:solidFill>
          <a:ln w="6350">
            <a:solidFill>
              <a:srgbClr val="000000"/>
            </a:solidFill>
          </a:ln>
        </p:spPr>
        <p:style>
          <a:lnRef idx="2">
            <a:schemeClr val="accent5"/>
          </a:lnRef>
          <a:fillRef idx="1">
            <a:schemeClr val="lt1"/>
          </a:fillRef>
          <a:effectRef idx="0">
            <a:schemeClr val="accent5"/>
          </a:effectRef>
          <a:fontRef idx="minor"/>
        </p:style>
      </p:sp>
      <p:grpSp>
        <p:nvGrpSpPr>
          <p:cNvPr id="936" name="Группа 20"/>
          <p:cNvGrpSpPr/>
          <p:nvPr/>
        </p:nvGrpSpPr>
        <p:grpSpPr>
          <a:xfrm>
            <a:off x="7180200" y="3268440"/>
            <a:ext cx="538560" cy="1140480"/>
            <a:chOff x="7180200" y="3268440"/>
            <a:chExt cx="538560" cy="1140480"/>
          </a:xfrm>
        </p:grpSpPr>
        <p:grpSp>
          <p:nvGrpSpPr>
            <p:cNvPr id="937" name="Группа 8"/>
            <p:cNvGrpSpPr/>
            <p:nvPr/>
          </p:nvGrpSpPr>
          <p:grpSpPr>
            <a:xfrm>
              <a:off x="7180200" y="3268440"/>
              <a:ext cx="518400" cy="1086480"/>
              <a:chOff x="7180200" y="3268440"/>
              <a:chExt cx="518400" cy="1086480"/>
            </a:xfrm>
          </p:grpSpPr>
          <p:sp>
            <p:nvSpPr>
              <p:cNvPr id="938" name="Стрелка: влево-вправо 234"/>
              <p:cNvSpPr/>
              <p:nvPr/>
            </p:nvSpPr>
            <p:spPr>
              <a:xfrm rot="16200000">
                <a:off x="7543440" y="4254120"/>
                <a:ext cx="147240" cy="54000"/>
              </a:xfrm>
              <a:prstGeom prst="leftRightArrow">
                <a:avLst>
                  <a:gd name="adj1" fmla="val 50000"/>
                  <a:gd name="adj2" fmla="val 50000"/>
                </a:avLst>
              </a:prstGeom>
              <a:solidFill>
                <a:srgbClr val="ff0000"/>
              </a:solidFill>
              <a:ln>
                <a:solidFill>
                  <a:srgbClr val="ff0000"/>
                </a:solidFill>
              </a:ln>
            </p:spPr>
            <p:style>
              <a:lnRef idx="3">
                <a:schemeClr val="lt1"/>
              </a:lnRef>
              <a:fillRef idx="1">
                <a:schemeClr val="accent2"/>
              </a:fillRef>
              <a:effectRef idx="1">
                <a:schemeClr val="accent2"/>
              </a:effectRef>
              <a:fontRef idx="minor"/>
            </p:style>
          </p:sp>
          <p:sp>
            <p:nvSpPr>
              <p:cNvPr id="939" name="Полилиния: фигура 231"/>
              <p:cNvSpPr/>
              <p:nvPr/>
            </p:nvSpPr>
            <p:spPr>
              <a:xfrm flipH="1">
                <a:off x="7180200" y="3268440"/>
                <a:ext cx="518400" cy="983520"/>
              </a:xfrm>
              <a:custGeom>
                <a:avLst/>
                <a:gdLst/>
                <a:ahLst/>
                <a:rect l="l" t="t" r="r" b="b"/>
                <a:pathLst>
                  <a:path w="793868" h="495438">
                    <a:moveTo>
                      <a:pt x="121052" y="495438"/>
                    </a:moveTo>
                    <a:cubicBezTo>
                      <a:pt x="123874" y="396660"/>
                      <a:pt x="108533" y="332268"/>
                      <a:pt x="89530" y="264890"/>
                    </a:cubicBezTo>
                    <a:cubicBezTo>
                      <a:pt x="70527" y="197512"/>
                      <a:pt x="-26649" y="134967"/>
                      <a:pt x="7037" y="91172"/>
                    </a:cubicBezTo>
                    <a:cubicBezTo>
                      <a:pt x="40723" y="47377"/>
                      <a:pt x="182455" y="10079"/>
                      <a:pt x="291645" y="2120"/>
                    </a:cubicBezTo>
                    <a:cubicBezTo>
                      <a:pt x="400835" y="-5839"/>
                      <a:pt x="578476" y="8760"/>
                      <a:pt x="662180" y="43420"/>
                    </a:cubicBezTo>
                    <a:cubicBezTo>
                      <a:pt x="745884" y="78080"/>
                      <a:pt x="789960" y="122363"/>
                      <a:pt x="793868" y="210078"/>
                    </a:cubicBezTo>
                  </a:path>
                </a:pathLst>
              </a:custGeom>
              <a:noFill/>
              <a:ln w="28575">
                <a:solidFill>
                  <a:srgbClr val="000000"/>
                </a:solidFill>
              </a:ln>
            </p:spPr>
            <p:style>
              <a:lnRef idx="1">
                <a:schemeClr val="dk1"/>
              </a:lnRef>
              <a:fillRef idx="0">
                <a:schemeClr val="dk1"/>
              </a:fillRef>
              <a:effectRef idx="0">
                <a:schemeClr val="dk1"/>
              </a:effectRef>
              <a:fontRef idx="minor"/>
            </p:style>
          </p:sp>
        </p:grpSp>
        <p:sp>
          <p:nvSpPr>
            <p:cNvPr id="940" name="Прямоугольник: скругленные углы 242"/>
            <p:cNvSpPr/>
            <p:nvPr/>
          </p:nvSpPr>
          <p:spPr>
            <a:xfrm>
              <a:off x="7512480" y="4261680"/>
              <a:ext cx="206280" cy="147240"/>
            </a:xfrm>
            <a:prstGeom prst="roundRect">
              <a:avLst>
                <a:gd name="adj" fmla="val 16667"/>
              </a:avLst>
            </a:prstGeom>
            <a:solidFill>
              <a:schemeClr val="accent2">
                <a:lumMod val="75000"/>
                <a:alpha val="51000"/>
              </a:schemeClr>
            </a:solidFill>
            <a:ln w="6350">
              <a:solidFill>
                <a:srgbClr val="000000"/>
              </a:solidFill>
            </a:ln>
          </p:spPr>
          <p:style>
            <a:lnRef idx="2">
              <a:schemeClr val="accent5"/>
            </a:lnRef>
            <a:fillRef idx="1">
              <a:schemeClr val="lt1"/>
            </a:fillRef>
            <a:effectRef idx="0">
              <a:schemeClr val="accent5"/>
            </a:effectRef>
            <a:fontRef idx="minor"/>
          </p:style>
        </p:sp>
      </p:grpSp>
      <p:sp>
        <p:nvSpPr>
          <p:cNvPr id="941" name="Прямая соединительная линия 16"/>
          <p:cNvSpPr/>
          <p:nvPr/>
        </p:nvSpPr>
        <p:spPr>
          <a:xfrm>
            <a:off x="6747120" y="4286160"/>
            <a:ext cx="141840" cy="0"/>
          </a:xfrm>
          <a:prstGeom prst="line">
            <a:avLst/>
          </a:prstGeom>
          <a:ln w="53975">
            <a:solidFill>
              <a:srgbClr val="ffffff"/>
            </a:solidFill>
          </a:ln>
        </p:spPr>
        <p:style>
          <a:lnRef idx="1">
            <a:schemeClr val="accent1"/>
          </a:lnRef>
          <a:fillRef idx="0">
            <a:schemeClr val="accent1"/>
          </a:fillRef>
          <a:effectRef idx="0">
            <a:schemeClr val="accent1"/>
          </a:effectRef>
          <a:fontRef idx="minor"/>
        </p:style>
      </p:sp>
      <p:sp>
        <p:nvSpPr>
          <p:cNvPr id="942" name="Прямоугольник: скругленные углы 243"/>
          <p:cNvSpPr/>
          <p:nvPr/>
        </p:nvSpPr>
        <p:spPr>
          <a:xfrm>
            <a:off x="790560" y="3501720"/>
            <a:ext cx="203040" cy="193320"/>
          </a:xfrm>
          <a:prstGeom prst="roundRect">
            <a:avLst>
              <a:gd name="adj" fmla="val 16667"/>
            </a:avLst>
          </a:prstGeom>
          <a:solidFill>
            <a:schemeClr val="accent2">
              <a:lumMod val="75000"/>
              <a:alpha val="51000"/>
            </a:schemeClr>
          </a:solidFill>
          <a:ln w="6350">
            <a:solidFill>
              <a:srgbClr val="000000"/>
            </a:solidFill>
          </a:ln>
        </p:spPr>
        <p:style>
          <a:lnRef idx="2">
            <a:schemeClr val="accent5"/>
          </a:lnRef>
          <a:fillRef idx="1">
            <a:schemeClr val="lt1"/>
          </a:fillRef>
          <a:effectRef idx="0">
            <a:schemeClr val="accent5"/>
          </a:effectRef>
          <a:fontRef idx="minor"/>
        </p:style>
      </p:sp>
      <p:sp>
        <p:nvSpPr>
          <p:cNvPr id="943" name="Символ &quot;Запрещено&quot; 266"/>
          <p:cNvSpPr/>
          <p:nvPr/>
        </p:nvSpPr>
        <p:spPr>
          <a:xfrm>
            <a:off x="10216800" y="3260520"/>
            <a:ext cx="187920" cy="187920"/>
          </a:xfrm>
          <a:prstGeom prst="noSmoking">
            <a:avLst>
              <a:gd name="adj" fmla="val 1875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944" name="TextBox 3"/>
          <p:cNvSpPr/>
          <p:nvPr/>
        </p:nvSpPr>
        <p:spPr>
          <a:xfrm>
            <a:off x="1895400" y="4286160"/>
            <a:ext cx="288000" cy="333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600" spc="-1" strike="noStrike">
                <a:solidFill>
                  <a:srgbClr val="000000"/>
                </a:solidFill>
                <a:latin typeface="Calibri"/>
              </a:rPr>
              <a:t>1</a:t>
            </a:r>
            <a:endParaRPr b="0" lang="ru-RU" sz="1600" spc="-1" strike="noStrike">
              <a:latin typeface="Arial"/>
            </a:endParaRPr>
          </a:p>
        </p:txBody>
      </p:sp>
      <p:grpSp>
        <p:nvGrpSpPr>
          <p:cNvPr id="945" name="Группа 5"/>
          <p:cNvGrpSpPr/>
          <p:nvPr/>
        </p:nvGrpSpPr>
        <p:grpSpPr>
          <a:xfrm>
            <a:off x="1176840" y="4426560"/>
            <a:ext cx="462600" cy="92520"/>
            <a:chOff x="1176840" y="4426560"/>
            <a:chExt cx="462600" cy="92520"/>
          </a:xfrm>
        </p:grpSpPr>
        <p:sp>
          <p:nvSpPr>
            <p:cNvPr id="946" name="Прямая соединительная линия 82"/>
            <p:cNvSpPr/>
            <p:nvPr/>
          </p:nvSpPr>
          <p:spPr>
            <a:xfrm flipV="1">
              <a:off x="1176840" y="4426920"/>
              <a:ext cx="49320" cy="88920"/>
            </a:xfrm>
            <a:prstGeom prst="line">
              <a:avLst/>
            </a:prstGeom>
            <a:ln w="19050">
              <a:solidFill>
                <a:srgbClr val="4472c4"/>
              </a:solidFill>
              <a:prstDash val="sysDot"/>
            </a:ln>
          </p:spPr>
          <p:style>
            <a:lnRef idx="1">
              <a:schemeClr val="accent2"/>
            </a:lnRef>
            <a:fillRef idx="0">
              <a:schemeClr val="accent2"/>
            </a:fillRef>
            <a:effectRef idx="0">
              <a:schemeClr val="accent2"/>
            </a:effectRef>
            <a:fontRef idx="minor"/>
          </p:style>
        </p:sp>
        <p:sp>
          <p:nvSpPr>
            <p:cNvPr id="947" name="Прямая соединительная линия 83"/>
            <p:cNvSpPr/>
            <p:nvPr/>
          </p:nvSpPr>
          <p:spPr>
            <a:xfrm flipH="1" flipV="1">
              <a:off x="1226160" y="4426560"/>
              <a:ext cx="63000" cy="89280"/>
            </a:xfrm>
            <a:prstGeom prst="line">
              <a:avLst/>
            </a:prstGeom>
            <a:ln w="19050">
              <a:solidFill>
                <a:srgbClr val="4472c4"/>
              </a:solidFill>
              <a:prstDash val="sysDot"/>
            </a:ln>
          </p:spPr>
          <p:style>
            <a:lnRef idx="1">
              <a:schemeClr val="accent2"/>
            </a:lnRef>
            <a:fillRef idx="0">
              <a:schemeClr val="accent2"/>
            </a:fillRef>
            <a:effectRef idx="0">
              <a:schemeClr val="accent2"/>
            </a:effectRef>
            <a:fontRef idx="minor"/>
          </p:style>
        </p:sp>
        <p:sp>
          <p:nvSpPr>
            <p:cNvPr id="948" name="Прямая соединительная линия 84"/>
            <p:cNvSpPr/>
            <p:nvPr/>
          </p:nvSpPr>
          <p:spPr>
            <a:xfrm flipV="1">
              <a:off x="1298160" y="4426920"/>
              <a:ext cx="49320" cy="88920"/>
            </a:xfrm>
            <a:prstGeom prst="line">
              <a:avLst/>
            </a:prstGeom>
            <a:ln w="19050">
              <a:solidFill>
                <a:srgbClr val="4472c4"/>
              </a:solidFill>
              <a:prstDash val="sysDot"/>
            </a:ln>
          </p:spPr>
          <p:style>
            <a:lnRef idx="1">
              <a:schemeClr val="accent2"/>
            </a:lnRef>
            <a:fillRef idx="0">
              <a:schemeClr val="accent2"/>
            </a:fillRef>
            <a:effectRef idx="0">
              <a:schemeClr val="accent2"/>
            </a:effectRef>
            <a:fontRef idx="minor"/>
          </p:style>
        </p:sp>
        <p:sp>
          <p:nvSpPr>
            <p:cNvPr id="949" name="Прямая соединительная линия 85"/>
            <p:cNvSpPr/>
            <p:nvPr/>
          </p:nvSpPr>
          <p:spPr>
            <a:xfrm flipH="1" flipV="1">
              <a:off x="1347480" y="4426560"/>
              <a:ext cx="63000" cy="89280"/>
            </a:xfrm>
            <a:prstGeom prst="line">
              <a:avLst/>
            </a:prstGeom>
            <a:ln w="19050">
              <a:solidFill>
                <a:srgbClr val="4472c4"/>
              </a:solidFill>
              <a:prstDash val="sysDot"/>
            </a:ln>
          </p:spPr>
          <p:style>
            <a:lnRef idx="1">
              <a:schemeClr val="accent2"/>
            </a:lnRef>
            <a:fillRef idx="0">
              <a:schemeClr val="accent2"/>
            </a:fillRef>
            <a:effectRef idx="0">
              <a:schemeClr val="accent2"/>
            </a:effectRef>
            <a:fontRef idx="minor"/>
          </p:style>
        </p:sp>
        <p:sp>
          <p:nvSpPr>
            <p:cNvPr id="950" name="Прямая соединительная линия 86"/>
            <p:cNvSpPr/>
            <p:nvPr/>
          </p:nvSpPr>
          <p:spPr>
            <a:xfrm flipV="1">
              <a:off x="1405440" y="4430160"/>
              <a:ext cx="49680" cy="88920"/>
            </a:xfrm>
            <a:prstGeom prst="line">
              <a:avLst/>
            </a:prstGeom>
            <a:ln w="19050">
              <a:solidFill>
                <a:srgbClr val="4472c4"/>
              </a:solidFill>
              <a:prstDash val="sysDot"/>
            </a:ln>
          </p:spPr>
          <p:style>
            <a:lnRef idx="1">
              <a:schemeClr val="accent2"/>
            </a:lnRef>
            <a:fillRef idx="0">
              <a:schemeClr val="accent2"/>
            </a:fillRef>
            <a:effectRef idx="0">
              <a:schemeClr val="accent2"/>
            </a:effectRef>
            <a:fontRef idx="minor"/>
          </p:style>
        </p:sp>
        <p:sp>
          <p:nvSpPr>
            <p:cNvPr id="951" name="Прямая соединительная линия 87"/>
            <p:cNvSpPr/>
            <p:nvPr/>
          </p:nvSpPr>
          <p:spPr>
            <a:xfrm flipH="1" flipV="1">
              <a:off x="1455120" y="4430160"/>
              <a:ext cx="63000" cy="88920"/>
            </a:xfrm>
            <a:prstGeom prst="line">
              <a:avLst/>
            </a:prstGeom>
            <a:ln w="19050">
              <a:solidFill>
                <a:srgbClr val="4472c4"/>
              </a:solidFill>
              <a:prstDash val="sysDot"/>
            </a:ln>
          </p:spPr>
          <p:style>
            <a:lnRef idx="1">
              <a:schemeClr val="accent2"/>
            </a:lnRef>
            <a:fillRef idx="0">
              <a:schemeClr val="accent2"/>
            </a:fillRef>
            <a:effectRef idx="0">
              <a:schemeClr val="accent2"/>
            </a:effectRef>
            <a:fontRef idx="minor"/>
          </p:style>
        </p:sp>
        <p:sp>
          <p:nvSpPr>
            <p:cNvPr id="952" name="Прямая соединительная линия 88"/>
            <p:cNvSpPr/>
            <p:nvPr/>
          </p:nvSpPr>
          <p:spPr>
            <a:xfrm flipV="1">
              <a:off x="1526760" y="4430160"/>
              <a:ext cx="49320" cy="88920"/>
            </a:xfrm>
            <a:prstGeom prst="line">
              <a:avLst/>
            </a:prstGeom>
            <a:ln w="19050">
              <a:solidFill>
                <a:srgbClr val="4472c4"/>
              </a:solidFill>
              <a:prstDash val="sysDot"/>
            </a:ln>
          </p:spPr>
          <p:style>
            <a:lnRef idx="1">
              <a:schemeClr val="accent2"/>
            </a:lnRef>
            <a:fillRef idx="0">
              <a:schemeClr val="accent2"/>
            </a:fillRef>
            <a:effectRef idx="0">
              <a:schemeClr val="accent2"/>
            </a:effectRef>
            <a:fontRef idx="minor"/>
          </p:style>
        </p:sp>
        <p:sp>
          <p:nvSpPr>
            <p:cNvPr id="953" name="Прямая соединительная линия 89"/>
            <p:cNvSpPr/>
            <p:nvPr/>
          </p:nvSpPr>
          <p:spPr>
            <a:xfrm flipH="1" flipV="1">
              <a:off x="1576080" y="4430160"/>
              <a:ext cx="63360" cy="88920"/>
            </a:xfrm>
            <a:prstGeom prst="line">
              <a:avLst/>
            </a:prstGeom>
            <a:ln w="19050">
              <a:solidFill>
                <a:srgbClr val="4472c4"/>
              </a:solidFill>
              <a:prstDash val="sysDot"/>
            </a:ln>
          </p:spPr>
          <p:style>
            <a:lnRef idx="1">
              <a:schemeClr val="accent2"/>
            </a:lnRef>
            <a:fillRef idx="0">
              <a:schemeClr val="accent2"/>
            </a:fillRef>
            <a:effectRef idx="0">
              <a:schemeClr val="accent2"/>
            </a:effectRef>
            <a:fontRef idx="minor"/>
          </p:style>
        </p:sp>
      </p:grpSp>
      <p:sp>
        <p:nvSpPr>
          <p:cNvPr id="954" name="Прямая со стрелкой 91"/>
          <p:cNvSpPr/>
          <p:nvPr/>
        </p:nvSpPr>
        <p:spPr>
          <a:xfrm flipH="1">
            <a:off x="2509560" y="5295600"/>
            <a:ext cx="312840" cy="360"/>
          </a:xfrm>
          <a:custGeom>
            <a:avLst/>
            <a:gdLst/>
            <a:ahLst/>
            <a:rect l="l" t="t" r="r" b="b"/>
            <a:pathLst>
              <a:path w="21600" h="21600">
                <a:moveTo>
                  <a:pt x="0" y="0"/>
                </a:moveTo>
                <a:lnTo>
                  <a:pt x="21600" y="21600"/>
                </a:lnTo>
              </a:path>
            </a:pathLst>
          </a:custGeom>
          <a:noFill/>
          <a:ln w="12700">
            <a:solidFill>
              <a:srgbClr val="4472c4"/>
            </a:solidFill>
            <a:tailEnd len="med" type="triangle" w="med"/>
          </a:ln>
        </p:spPr>
        <p:style>
          <a:lnRef idx="1">
            <a:schemeClr val="accent1"/>
          </a:lnRef>
          <a:fillRef idx="0">
            <a:schemeClr val="accent1"/>
          </a:fillRef>
          <a:effectRef idx="0">
            <a:schemeClr val="accent1"/>
          </a:effectRef>
          <a:fontRef idx="minor"/>
        </p:style>
      </p:sp>
      <p:sp>
        <p:nvSpPr>
          <p:cNvPr id="955" name="Прямая со стрелкой 92"/>
          <p:cNvSpPr/>
          <p:nvPr/>
        </p:nvSpPr>
        <p:spPr>
          <a:xfrm>
            <a:off x="303840" y="5295600"/>
            <a:ext cx="312840" cy="360"/>
          </a:xfrm>
          <a:custGeom>
            <a:avLst/>
            <a:gdLst/>
            <a:ahLst/>
            <a:rect l="l" t="t" r="r" b="b"/>
            <a:pathLst>
              <a:path w="21600" h="21600">
                <a:moveTo>
                  <a:pt x="0" y="0"/>
                </a:moveTo>
                <a:lnTo>
                  <a:pt x="21600" y="21600"/>
                </a:lnTo>
              </a:path>
            </a:pathLst>
          </a:custGeom>
          <a:noFill/>
          <a:ln w="12700">
            <a:solidFill>
              <a:srgbClr val="4472c4"/>
            </a:solidFill>
            <a:tailEnd len="med" type="triangle" w="med"/>
          </a:ln>
        </p:spPr>
        <p:style>
          <a:lnRef idx="1">
            <a:schemeClr val="accent1"/>
          </a:lnRef>
          <a:fillRef idx="0">
            <a:schemeClr val="accent1"/>
          </a:fillRef>
          <a:effectRef idx="0">
            <a:schemeClr val="accent1"/>
          </a:effectRef>
          <a:fontRef idx="minor"/>
        </p:style>
      </p:sp>
      <p:grpSp>
        <p:nvGrpSpPr>
          <p:cNvPr id="956" name="Группа 93"/>
          <p:cNvGrpSpPr/>
          <p:nvPr/>
        </p:nvGrpSpPr>
        <p:grpSpPr>
          <a:xfrm>
            <a:off x="1909800" y="5598360"/>
            <a:ext cx="462600" cy="92520"/>
            <a:chOff x="1909800" y="5598360"/>
            <a:chExt cx="462600" cy="92520"/>
          </a:xfrm>
        </p:grpSpPr>
        <p:sp>
          <p:nvSpPr>
            <p:cNvPr id="957" name="Прямая соединительная линия 94"/>
            <p:cNvSpPr/>
            <p:nvPr/>
          </p:nvSpPr>
          <p:spPr>
            <a:xfrm flipV="1">
              <a:off x="1909800" y="5598360"/>
              <a:ext cx="49320" cy="88920"/>
            </a:xfrm>
            <a:prstGeom prst="line">
              <a:avLst/>
            </a:prstGeom>
            <a:ln w="19050">
              <a:solidFill>
                <a:srgbClr val="4472c4"/>
              </a:solidFill>
              <a:prstDash val="sysDot"/>
            </a:ln>
          </p:spPr>
          <p:style>
            <a:lnRef idx="1">
              <a:schemeClr val="accent2"/>
            </a:lnRef>
            <a:fillRef idx="0">
              <a:schemeClr val="accent2"/>
            </a:fillRef>
            <a:effectRef idx="0">
              <a:schemeClr val="accent2"/>
            </a:effectRef>
            <a:fontRef idx="minor"/>
          </p:style>
        </p:sp>
        <p:sp>
          <p:nvSpPr>
            <p:cNvPr id="958" name="Прямая соединительная линия 95"/>
            <p:cNvSpPr/>
            <p:nvPr/>
          </p:nvSpPr>
          <p:spPr>
            <a:xfrm flipH="1" flipV="1">
              <a:off x="1959120" y="5598360"/>
              <a:ext cx="63000" cy="88920"/>
            </a:xfrm>
            <a:prstGeom prst="line">
              <a:avLst/>
            </a:prstGeom>
            <a:ln w="19050">
              <a:solidFill>
                <a:srgbClr val="4472c4"/>
              </a:solidFill>
              <a:prstDash val="sysDot"/>
            </a:ln>
          </p:spPr>
          <p:style>
            <a:lnRef idx="1">
              <a:schemeClr val="accent2"/>
            </a:lnRef>
            <a:fillRef idx="0">
              <a:schemeClr val="accent2"/>
            </a:fillRef>
            <a:effectRef idx="0">
              <a:schemeClr val="accent2"/>
            </a:effectRef>
            <a:fontRef idx="minor"/>
          </p:style>
        </p:sp>
        <p:sp>
          <p:nvSpPr>
            <p:cNvPr id="959" name="Прямая соединительная линия 96"/>
            <p:cNvSpPr/>
            <p:nvPr/>
          </p:nvSpPr>
          <p:spPr>
            <a:xfrm flipV="1">
              <a:off x="2031120" y="5598360"/>
              <a:ext cx="49320" cy="88920"/>
            </a:xfrm>
            <a:prstGeom prst="line">
              <a:avLst/>
            </a:prstGeom>
            <a:ln w="19050">
              <a:solidFill>
                <a:srgbClr val="4472c4"/>
              </a:solidFill>
              <a:prstDash val="sysDot"/>
            </a:ln>
          </p:spPr>
          <p:style>
            <a:lnRef idx="1">
              <a:schemeClr val="accent2"/>
            </a:lnRef>
            <a:fillRef idx="0">
              <a:schemeClr val="accent2"/>
            </a:fillRef>
            <a:effectRef idx="0">
              <a:schemeClr val="accent2"/>
            </a:effectRef>
            <a:fontRef idx="minor"/>
          </p:style>
        </p:sp>
        <p:sp>
          <p:nvSpPr>
            <p:cNvPr id="960" name="Прямая соединительная линия 97"/>
            <p:cNvSpPr/>
            <p:nvPr/>
          </p:nvSpPr>
          <p:spPr>
            <a:xfrm flipH="1" flipV="1">
              <a:off x="2080440" y="5598360"/>
              <a:ext cx="63000" cy="88920"/>
            </a:xfrm>
            <a:prstGeom prst="line">
              <a:avLst/>
            </a:prstGeom>
            <a:ln w="19050">
              <a:solidFill>
                <a:srgbClr val="4472c4"/>
              </a:solidFill>
              <a:prstDash val="sysDot"/>
            </a:ln>
          </p:spPr>
          <p:style>
            <a:lnRef idx="1">
              <a:schemeClr val="accent2"/>
            </a:lnRef>
            <a:fillRef idx="0">
              <a:schemeClr val="accent2"/>
            </a:fillRef>
            <a:effectRef idx="0">
              <a:schemeClr val="accent2"/>
            </a:effectRef>
            <a:fontRef idx="minor"/>
          </p:style>
        </p:sp>
        <p:sp>
          <p:nvSpPr>
            <p:cNvPr id="961" name="Прямая соединительная линия 98"/>
            <p:cNvSpPr/>
            <p:nvPr/>
          </p:nvSpPr>
          <p:spPr>
            <a:xfrm flipV="1">
              <a:off x="2138400" y="5601600"/>
              <a:ext cx="49680" cy="89280"/>
            </a:xfrm>
            <a:prstGeom prst="line">
              <a:avLst/>
            </a:prstGeom>
            <a:ln w="19050">
              <a:solidFill>
                <a:srgbClr val="4472c4"/>
              </a:solidFill>
              <a:prstDash val="sysDot"/>
            </a:ln>
          </p:spPr>
          <p:style>
            <a:lnRef idx="1">
              <a:schemeClr val="accent2"/>
            </a:lnRef>
            <a:fillRef idx="0">
              <a:schemeClr val="accent2"/>
            </a:fillRef>
            <a:effectRef idx="0">
              <a:schemeClr val="accent2"/>
            </a:effectRef>
            <a:fontRef idx="minor"/>
          </p:style>
        </p:sp>
        <p:sp>
          <p:nvSpPr>
            <p:cNvPr id="962" name="Прямая соединительная линия 99"/>
            <p:cNvSpPr/>
            <p:nvPr/>
          </p:nvSpPr>
          <p:spPr>
            <a:xfrm flipH="1" flipV="1">
              <a:off x="2188080" y="5601600"/>
              <a:ext cx="63000" cy="89280"/>
            </a:xfrm>
            <a:prstGeom prst="line">
              <a:avLst/>
            </a:prstGeom>
            <a:ln w="19050">
              <a:solidFill>
                <a:srgbClr val="4472c4"/>
              </a:solidFill>
              <a:prstDash val="sysDot"/>
            </a:ln>
          </p:spPr>
          <p:style>
            <a:lnRef idx="1">
              <a:schemeClr val="accent2"/>
            </a:lnRef>
            <a:fillRef idx="0">
              <a:schemeClr val="accent2"/>
            </a:fillRef>
            <a:effectRef idx="0">
              <a:schemeClr val="accent2"/>
            </a:effectRef>
            <a:fontRef idx="minor"/>
          </p:style>
        </p:sp>
        <p:sp>
          <p:nvSpPr>
            <p:cNvPr id="963" name="Прямая соединительная линия 100"/>
            <p:cNvSpPr/>
            <p:nvPr/>
          </p:nvSpPr>
          <p:spPr>
            <a:xfrm flipV="1">
              <a:off x="2259720" y="5601600"/>
              <a:ext cx="49680" cy="89280"/>
            </a:xfrm>
            <a:prstGeom prst="line">
              <a:avLst/>
            </a:prstGeom>
            <a:ln w="19050">
              <a:solidFill>
                <a:srgbClr val="4472c4"/>
              </a:solidFill>
              <a:prstDash val="sysDot"/>
            </a:ln>
          </p:spPr>
          <p:style>
            <a:lnRef idx="1">
              <a:schemeClr val="accent2"/>
            </a:lnRef>
            <a:fillRef idx="0">
              <a:schemeClr val="accent2"/>
            </a:fillRef>
            <a:effectRef idx="0">
              <a:schemeClr val="accent2"/>
            </a:effectRef>
            <a:fontRef idx="minor"/>
          </p:style>
        </p:sp>
        <p:sp>
          <p:nvSpPr>
            <p:cNvPr id="964" name="Прямая соединительная линия 101"/>
            <p:cNvSpPr/>
            <p:nvPr/>
          </p:nvSpPr>
          <p:spPr>
            <a:xfrm flipH="1" flipV="1">
              <a:off x="2309400" y="5601600"/>
              <a:ext cx="63000" cy="89280"/>
            </a:xfrm>
            <a:prstGeom prst="line">
              <a:avLst/>
            </a:prstGeom>
            <a:ln w="19050">
              <a:solidFill>
                <a:srgbClr val="4472c4"/>
              </a:solidFill>
              <a:prstDash val="sysDot"/>
            </a:ln>
          </p:spPr>
          <p:style>
            <a:lnRef idx="1">
              <a:schemeClr val="accent2"/>
            </a:lnRef>
            <a:fillRef idx="0">
              <a:schemeClr val="accent2"/>
            </a:fillRef>
            <a:effectRef idx="0">
              <a:schemeClr val="accent2"/>
            </a:effectRef>
            <a:fontRef idx="minor"/>
          </p:style>
        </p:sp>
      </p:gr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5" name="Заголовок 1"/>
          <p:cNvSpPr txBox="1"/>
          <p:nvPr/>
        </p:nvSpPr>
        <p:spPr>
          <a:xfrm>
            <a:off x="838080" y="365040"/>
            <a:ext cx="7396200" cy="1325160"/>
          </a:xfrm>
          <a:prstGeom prst="rect">
            <a:avLst/>
          </a:prstGeom>
          <a:noFill/>
          <a:ln w="0">
            <a:noFill/>
          </a:ln>
        </p:spPr>
        <p:txBody>
          <a:bodyPr anchor="ctr">
            <a:normAutofit fontScale="37000"/>
          </a:bodyPr>
          <a:p>
            <a:pPr>
              <a:lnSpc>
                <a:spcPct val="90000"/>
              </a:lnSpc>
            </a:pPr>
            <a:r>
              <a:rPr b="0" lang="ru-RU" sz="4400" spc="-1" strike="noStrike">
                <a:solidFill>
                  <a:srgbClr val="000000"/>
                </a:solidFill>
                <a:latin typeface="Calibri Light"/>
              </a:rPr>
              <a:t>Измерительный гидрозатвор:</a:t>
            </a:r>
            <a:br/>
            <a:r>
              <a:rPr b="0" lang="ru-RU" sz="4400" spc="-1" strike="noStrike">
                <a:solidFill>
                  <a:srgbClr val="000000"/>
                </a:solidFill>
                <a:latin typeface="Calibri Light"/>
              </a:rPr>
              <a:t>- из двух частей корпуса</a:t>
            </a:r>
            <a:endParaRPr b="0" lang="ru-RU" sz="4400" spc="-1" strike="noStrike">
              <a:solidFill>
                <a:srgbClr val="000000"/>
              </a:solidFill>
              <a:latin typeface="Calibri"/>
            </a:endParaRPr>
          </a:p>
        </p:txBody>
      </p:sp>
      <p:sp>
        <p:nvSpPr>
          <p:cNvPr id="966" name="Прямая соединительная линия 458"/>
          <p:cNvSpPr/>
          <p:nvPr/>
        </p:nvSpPr>
        <p:spPr>
          <a:xfrm>
            <a:off x="1062720" y="4210560"/>
            <a:ext cx="319680" cy="0"/>
          </a:xfrm>
          <a:prstGeom prst="line">
            <a:avLst/>
          </a:prstGeom>
          <a:ln w="19050">
            <a:solidFill>
              <a:srgbClr val="ff0000"/>
            </a:solidFill>
            <a:tailEnd len="med" type="arrow" w="med"/>
          </a:ln>
        </p:spPr>
        <p:style>
          <a:lnRef idx="1">
            <a:schemeClr val="accent1"/>
          </a:lnRef>
          <a:fillRef idx="0">
            <a:schemeClr val="accent1"/>
          </a:fillRef>
          <a:effectRef idx="0">
            <a:schemeClr val="accent1"/>
          </a:effectRef>
          <a:fontRef idx="minor"/>
        </p:style>
      </p:sp>
      <p:sp>
        <p:nvSpPr>
          <p:cNvPr id="967" name="Прямая соединительная линия 459"/>
          <p:cNvSpPr/>
          <p:nvPr/>
        </p:nvSpPr>
        <p:spPr>
          <a:xfrm>
            <a:off x="1104120" y="4410360"/>
            <a:ext cx="1506600" cy="0"/>
          </a:xfrm>
          <a:prstGeom prst="line">
            <a:avLst/>
          </a:prstGeom>
          <a:ln>
            <a:solidFill>
              <a:srgbClr val="4472c4"/>
            </a:solidFill>
          </a:ln>
        </p:spPr>
        <p:style>
          <a:lnRef idx="1">
            <a:schemeClr val="accent1"/>
          </a:lnRef>
          <a:fillRef idx="0">
            <a:schemeClr val="accent1"/>
          </a:fillRef>
          <a:effectRef idx="0">
            <a:schemeClr val="accent1"/>
          </a:effectRef>
          <a:fontRef idx="minor"/>
        </p:style>
      </p:sp>
      <p:sp>
        <p:nvSpPr>
          <p:cNvPr id="968" name="TextBox 460"/>
          <p:cNvSpPr/>
          <p:nvPr/>
        </p:nvSpPr>
        <p:spPr>
          <a:xfrm>
            <a:off x="561960" y="5484960"/>
            <a:ext cx="2618640" cy="471600"/>
          </a:xfrm>
          <a:prstGeom prst="rect">
            <a:avLst/>
          </a:prstGeom>
          <a:noFill/>
          <a:ln w="0">
            <a:noFill/>
          </a:ln>
        </p:spPr>
        <p:style>
          <a:lnRef idx="0"/>
          <a:fillRef idx="0"/>
          <a:effectRef idx="0"/>
          <a:fontRef idx="minor"/>
        </p:style>
        <p:txBody>
          <a:bodyPr lIns="90000" rIns="90000" tIns="45000" bIns="45000">
            <a:spAutoFit/>
          </a:bodyPr>
          <a:p>
            <a:pPr algn="ctr">
              <a:lnSpc>
                <a:spcPts val="1001"/>
              </a:lnSpc>
            </a:pPr>
            <a:r>
              <a:rPr b="0" i="1" lang="ru-RU" sz="1200" spc="-1" strike="noStrike">
                <a:solidFill>
                  <a:srgbClr val="000000"/>
                </a:solidFill>
                <a:latin typeface="Calibri"/>
              </a:rPr>
              <a:t>12. Высота корпуса должна быть на 25 – 30 мм. больше высоты колокола</a:t>
            </a:r>
            <a:endParaRPr b="0" lang="ru-RU" sz="1200" spc="-1" strike="noStrike">
              <a:latin typeface="Arial"/>
            </a:endParaRPr>
          </a:p>
        </p:txBody>
      </p:sp>
      <p:grpSp>
        <p:nvGrpSpPr>
          <p:cNvPr id="969" name="Группа 229"/>
          <p:cNvGrpSpPr/>
          <p:nvPr/>
        </p:nvGrpSpPr>
        <p:grpSpPr>
          <a:xfrm>
            <a:off x="5939280" y="3534480"/>
            <a:ext cx="676080" cy="432360"/>
            <a:chOff x="5939280" y="3534480"/>
            <a:chExt cx="676080" cy="432360"/>
          </a:xfrm>
        </p:grpSpPr>
        <p:sp>
          <p:nvSpPr>
            <p:cNvPr id="970" name="Овал 230"/>
            <p:cNvSpPr/>
            <p:nvPr/>
          </p:nvSpPr>
          <p:spPr>
            <a:xfrm>
              <a:off x="5939280" y="3534480"/>
              <a:ext cx="676080" cy="432360"/>
            </a:xfrm>
            <a:prstGeom prst="ellipse">
              <a:avLst/>
            </a:prstGeom>
            <a:solidFill>
              <a:schemeClr val="accent2">
                <a:lumMod val="40000"/>
                <a:lumOff val="60000"/>
              </a:schemeClr>
            </a:soli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971" name="Группа 231"/>
            <p:cNvGrpSpPr/>
            <p:nvPr/>
          </p:nvGrpSpPr>
          <p:grpSpPr>
            <a:xfrm>
              <a:off x="5965200" y="3549240"/>
              <a:ext cx="630720" cy="406440"/>
              <a:chOff x="5965200" y="3549240"/>
              <a:chExt cx="630720" cy="406440"/>
            </a:xfrm>
          </p:grpSpPr>
          <p:sp>
            <p:nvSpPr>
              <p:cNvPr id="972" name="Овал 232"/>
              <p:cNvSpPr/>
              <p:nvPr/>
            </p:nvSpPr>
            <p:spPr>
              <a:xfrm>
                <a:off x="6181200" y="3682800"/>
                <a:ext cx="203040" cy="132480"/>
              </a:xfrm>
              <a:prstGeom prst="ellipse">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973" name="Овал 233"/>
              <p:cNvSpPr/>
              <p:nvPr/>
            </p:nvSpPr>
            <p:spPr>
              <a:xfrm>
                <a:off x="6079680" y="3554280"/>
                <a:ext cx="192600" cy="132480"/>
              </a:xfrm>
              <a:prstGeom prst="ellipse">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974" name="Овал 234"/>
              <p:cNvSpPr/>
              <p:nvPr/>
            </p:nvSpPr>
            <p:spPr>
              <a:xfrm>
                <a:off x="6272640" y="3549240"/>
                <a:ext cx="192600" cy="132480"/>
              </a:xfrm>
              <a:prstGeom prst="ellipse">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975" name="Овал 235"/>
              <p:cNvSpPr/>
              <p:nvPr/>
            </p:nvSpPr>
            <p:spPr>
              <a:xfrm>
                <a:off x="6403320" y="3678120"/>
                <a:ext cx="192600" cy="132480"/>
              </a:xfrm>
              <a:prstGeom prst="ellipse">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976" name="Овал 236"/>
              <p:cNvSpPr/>
              <p:nvPr/>
            </p:nvSpPr>
            <p:spPr>
              <a:xfrm>
                <a:off x="5965200" y="3686760"/>
                <a:ext cx="192600" cy="132480"/>
              </a:xfrm>
              <a:prstGeom prst="ellipse">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977" name="Овал 237"/>
              <p:cNvSpPr/>
              <p:nvPr/>
            </p:nvSpPr>
            <p:spPr>
              <a:xfrm>
                <a:off x="6089760" y="3823200"/>
                <a:ext cx="192600" cy="132480"/>
              </a:xfrm>
              <a:prstGeom prst="ellipse">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978" name="Овал 238"/>
              <p:cNvSpPr/>
              <p:nvPr/>
            </p:nvSpPr>
            <p:spPr>
              <a:xfrm>
                <a:off x="6282720" y="3818160"/>
                <a:ext cx="192600" cy="132480"/>
              </a:xfrm>
              <a:prstGeom prst="ellipse">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sp>
        </p:grpSp>
      </p:grpSp>
      <p:grpSp>
        <p:nvGrpSpPr>
          <p:cNvPr id="979" name="Группа 21"/>
          <p:cNvGrpSpPr/>
          <p:nvPr/>
        </p:nvGrpSpPr>
        <p:grpSpPr>
          <a:xfrm>
            <a:off x="2075040" y="4124160"/>
            <a:ext cx="787320" cy="1347480"/>
            <a:chOff x="2075040" y="4124160"/>
            <a:chExt cx="787320" cy="1347480"/>
          </a:xfrm>
        </p:grpSpPr>
        <p:grpSp>
          <p:nvGrpSpPr>
            <p:cNvPr id="980" name="Группа 440"/>
            <p:cNvGrpSpPr/>
            <p:nvPr/>
          </p:nvGrpSpPr>
          <p:grpSpPr>
            <a:xfrm>
              <a:off x="2075040" y="4420800"/>
              <a:ext cx="619200" cy="1050840"/>
              <a:chOff x="2075040" y="4420800"/>
              <a:chExt cx="619200" cy="1050840"/>
            </a:xfrm>
          </p:grpSpPr>
          <p:sp>
            <p:nvSpPr>
              <p:cNvPr id="981" name="Полилиния: фигура 452"/>
              <p:cNvSpPr/>
              <p:nvPr/>
            </p:nvSpPr>
            <p:spPr>
              <a:xfrm>
                <a:off x="2185560" y="4420800"/>
                <a:ext cx="397800" cy="1016280"/>
              </a:xfrm>
              <a:custGeom>
                <a:avLst/>
                <a:gdLst/>
                <a:ahLst/>
                <a:rect l="l" t="t" r="r" b="b"/>
                <a:pathLst>
                  <a:path w="462492" h="1173163">
                    <a:moveTo>
                      <a:pt x="156157" y="0"/>
                    </a:moveTo>
                    <a:lnTo>
                      <a:pt x="306335" y="0"/>
                    </a:lnTo>
                    <a:cubicBezTo>
                      <a:pt x="321678" y="0"/>
                      <a:pt x="334116" y="12438"/>
                      <a:pt x="334116" y="27781"/>
                    </a:cubicBezTo>
                    <a:lnTo>
                      <a:pt x="334116" y="138907"/>
                    </a:lnTo>
                    <a:lnTo>
                      <a:pt x="326200" y="158018"/>
                    </a:lnTo>
                    <a:lnTo>
                      <a:pt x="363587" y="176897"/>
                    </a:lnTo>
                    <a:cubicBezTo>
                      <a:pt x="408529" y="213814"/>
                      <a:pt x="462492" y="292248"/>
                      <a:pt x="462492" y="329052"/>
                    </a:cubicBezTo>
                    <a:lnTo>
                      <a:pt x="462492" y="1084310"/>
                    </a:lnTo>
                    <a:cubicBezTo>
                      <a:pt x="462492" y="1133382"/>
                      <a:pt x="427982" y="1173163"/>
                      <a:pt x="385410" y="1173163"/>
                    </a:cubicBezTo>
                    <a:lnTo>
                      <a:pt x="77082" y="1173163"/>
                    </a:lnTo>
                    <a:cubicBezTo>
                      <a:pt x="34510" y="1173163"/>
                      <a:pt x="0" y="1133382"/>
                      <a:pt x="0" y="1084310"/>
                    </a:cubicBezTo>
                    <a:lnTo>
                      <a:pt x="0" y="329053"/>
                    </a:lnTo>
                    <a:cubicBezTo>
                      <a:pt x="0" y="292249"/>
                      <a:pt x="61416" y="213814"/>
                      <a:pt x="110083" y="176897"/>
                    </a:cubicBezTo>
                    <a:lnTo>
                      <a:pt x="142846" y="161175"/>
                    </a:lnTo>
                    <a:lnTo>
                      <a:pt x="136513" y="158551"/>
                    </a:lnTo>
                    <a:cubicBezTo>
                      <a:pt x="131486" y="153524"/>
                      <a:pt x="128376" y="146579"/>
                      <a:pt x="128376" y="138907"/>
                    </a:cubicBezTo>
                    <a:lnTo>
                      <a:pt x="128376" y="27781"/>
                    </a:lnTo>
                    <a:cubicBezTo>
                      <a:pt x="128376" y="12438"/>
                      <a:pt x="140814" y="0"/>
                      <a:pt x="156157" y="0"/>
                    </a:cubicBezTo>
                    <a:close/>
                  </a:path>
                </a:pathLst>
              </a:custGeom>
              <a:solidFill>
                <a:srgbClr val="ffffff"/>
              </a:solidFill>
              <a:ln>
                <a:solidFill>
                  <a:srgbClr val="ed7d31"/>
                </a:solidFill>
              </a:ln>
            </p:spPr>
            <p:style>
              <a:lnRef idx="2">
                <a:schemeClr val="accent2"/>
              </a:lnRef>
              <a:fillRef idx="1">
                <a:schemeClr val="lt1"/>
              </a:fillRef>
              <a:effectRef idx="0">
                <a:schemeClr val="accent2"/>
              </a:effectRef>
              <a:fontRef idx="minor"/>
            </p:style>
          </p:sp>
          <p:sp>
            <p:nvSpPr>
              <p:cNvPr id="982" name="Прямоугольник 453"/>
              <p:cNvSpPr/>
              <p:nvPr/>
            </p:nvSpPr>
            <p:spPr>
              <a:xfrm>
                <a:off x="2075040" y="5119920"/>
                <a:ext cx="619200" cy="35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grpSp>
          <p:nvGrpSpPr>
            <p:cNvPr id="983" name="Группа 20"/>
            <p:cNvGrpSpPr/>
            <p:nvPr/>
          </p:nvGrpSpPr>
          <p:grpSpPr>
            <a:xfrm>
              <a:off x="2140920" y="4124160"/>
              <a:ext cx="721440" cy="1014840"/>
              <a:chOff x="2140920" y="4124160"/>
              <a:chExt cx="721440" cy="1014840"/>
            </a:xfrm>
          </p:grpSpPr>
          <p:grpSp>
            <p:nvGrpSpPr>
              <p:cNvPr id="984" name="Группа 441"/>
              <p:cNvGrpSpPr/>
              <p:nvPr/>
            </p:nvGrpSpPr>
            <p:grpSpPr>
              <a:xfrm>
                <a:off x="2192400" y="5059080"/>
                <a:ext cx="398160" cy="79920"/>
                <a:chOff x="2192400" y="5059080"/>
                <a:chExt cx="398160" cy="79920"/>
              </a:xfrm>
            </p:grpSpPr>
            <p:sp>
              <p:nvSpPr>
                <p:cNvPr id="985" name="Прямая соединительная линия 444"/>
                <p:cNvSpPr/>
                <p:nvPr/>
              </p:nvSpPr>
              <p:spPr>
                <a:xfrm flipV="1">
                  <a:off x="2192400" y="5059080"/>
                  <a:ext cx="42480" cy="7704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86" name="Прямая соединительная линия 445"/>
                <p:cNvSpPr/>
                <p:nvPr/>
              </p:nvSpPr>
              <p:spPr>
                <a:xfrm flipH="1" flipV="1">
                  <a:off x="2234880" y="5059080"/>
                  <a:ext cx="54360" cy="7704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87" name="Прямая соединительная линия 446"/>
                <p:cNvSpPr/>
                <p:nvPr/>
              </p:nvSpPr>
              <p:spPr>
                <a:xfrm flipV="1">
                  <a:off x="2296800" y="5059080"/>
                  <a:ext cx="42480" cy="7704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88" name="Прямая соединительная линия 447"/>
                <p:cNvSpPr/>
                <p:nvPr/>
              </p:nvSpPr>
              <p:spPr>
                <a:xfrm flipH="1" flipV="1">
                  <a:off x="2339280" y="5059080"/>
                  <a:ext cx="54360" cy="7704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89" name="Прямая соединительная линия 448"/>
                <p:cNvSpPr/>
                <p:nvPr/>
              </p:nvSpPr>
              <p:spPr>
                <a:xfrm flipV="1">
                  <a:off x="2389320" y="5061960"/>
                  <a:ext cx="42480" cy="7704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90" name="Прямая соединительная линия 449"/>
                <p:cNvSpPr/>
                <p:nvPr/>
              </p:nvSpPr>
              <p:spPr>
                <a:xfrm flipH="1" flipV="1">
                  <a:off x="2431800" y="5061960"/>
                  <a:ext cx="54360" cy="7704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91" name="Прямая соединительная линия 450"/>
                <p:cNvSpPr/>
                <p:nvPr/>
              </p:nvSpPr>
              <p:spPr>
                <a:xfrm flipV="1">
                  <a:off x="2493720" y="5061960"/>
                  <a:ext cx="42480" cy="7704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992" name="Прямая соединительная линия 451"/>
                <p:cNvSpPr/>
                <p:nvPr/>
              </p:nvSpPr>
              <p:spPr>
                <a:xfrm flipH="1" flipV="1">
                  <a:off x="2536200" y="5061960"/>
                  <a:ext cx="54360" cy="77040"/>
                </a:xfrm>
                <a:prstGeom prst="line">
                  <a:avLst/>
                </a:prstGeom>
                <a:ln w="19050">
                  <a:solidFill>
                    <a:srgbClr val="ed7d31"/>
                  </a:solidFill>
                </a:ln>
              </p:spPr>
              <p:style>
                <a:lnRef idx="1">
                  <a:schemeClr val="accent2"/>
                </a:lnRef>
                <a:fillRef idx="0">
                  <a:schemeClr val="accent2"/>
                </a:fillRef>
                <a:effectRef idx="0">
                  <a:schemeClr val="accent2"/>
                </a:effectRef>
                <a:fontRef idx="minor"/>
              </p:style>
            </p:sp>
          </p:grpSp>
          <p:sp>
            <p:nvSpPr>
              <p:cNvPr id="993" name="Полилиния: фигура 442"/>
              <p:cNvSpPr/>
              <p:nvPr/>
            </p:nvSpPr>
            <p:spPr>
              <a:xfrm>
                <a:off x="2644200" y="4124160"/>
                <a:ext cx="218160" cy="821880"/>
              </a:xfrm>
              <a:custGeom>
                <a:avLst/>
                <a:gdLst/>
                <a:ahLst/>
                <a:rect l="l" t="t" r="r" b="b"/>
                <a:pathLst>
                  <a:path w="524933" h="720678">
                    <a:moveTo>
                      <a:pt x="0" y="720678"/>
                    </a:moveTo>
                    <a:cubicBezTo>
                      <a:pt x="19215" y="624601"/>
                      <a:pt x="9952" y="663933"/>
                      <a:pt x="25400" y="602145"/>
                    </a:cubicBezTo>
                    <a:cubicBezTo>
                      <a:pt x="28222" y="503367"/>
                      <a:pt x="24920" y="404223"/>
                      <a:pt x="33867" y="305811"/>
                    </a:cubicBezTo>
                    <a:cubicBezTo>
                      <a:pt x="41389" y="223073"/>
                      <a:pt x="57701" y="254368"/>
                      <a:pt x="67733" y="204211"/>
                    </a:cubicBezTo>
                    <a:cubicBezTo>
                      <a:pt x="68155" y="202102"/>
                      <a:pt x="77724" y="145156"/>
                      <a:pt x="84667" y="136478"/>
                    </a:cubicBezTo>
                    <a:cubicBezTo>
                      <a:pt x="91024" y="128532"/>
                      <a:pt x="102121" y="125902"/>
                      <a:pt x="110067" y="119545"/>
                    </a:cubicBezTo>
                    <a:cubicBezTo>
                      <a:pt x="116300" y="114558"/>
                      <a:pt x="121890" y="108743"/>
                      <a:pt x="127000" y="102611"/>
                    </a:cubicBezTo>
                    <a:cubicBezTo>
                      <a:pt x="128956" y="100264"/>
                      <a:pt x="158394" y="57281"/>
                      <a:pt x="169333" y="51811"/>
                    </a:cubicBezTo>
                    <a:cubicBezTo>
                      <a:pt x="185298" y="43828"/>
                      <a:pt x="203200" y="40522"/>
                      <a:pt x="220133" y="34878"/>
                    </a:cubicBezTo>
                    <a:lnTo>
                      <a:pt x="245533" y="26411"/>
                    </a:lnTo>
                    <a:cubicBezTo>
                      <a:pt x="251178" y="20767"/>
                      <a:pt x="254993" y="12281"/>
                      <a:pt x="262467" y="9478"/>
                    </a:cubicBezTo>
                    <a:cubicBezTo>
                      <a:pt x="278541" y="3450"/>
                      <a:pt x="296109" y="1565"/>
                      <a:pt x="313267" y="1011"/>
                    </a:cubicBezTo>
                    <a:cubicBezTo>
                      <a:pt x="383786" y="-1264"/>
                      <a:pt x="454378" y="1011"/>
                      <a:pt x="524933" y="1011"/>
                    </a:cubicBezTo>
                  </a:path>
                </a:pathLst>
              </a:custGeom>
              <a:noFill/>
              <a:ln w="28575">
                <a:solidFill>
                  <a:srgbClr val="000000"/>
                </a:solidFill>
              </a:ln>
            </p:spPr>
            <p:style>
              <a:lnRef idx="1">
                <a:schemeClr val="dk1"/>
              </a:lnRef>
              <a:fillRef idx="0">
                <a:schemeClr val="dk1"/>
              </a:fillRef>
              <a:effectRef idx="0">
                <a:schemeClr val="dk1"/>
              </a:effectRef>
              <a:fontRef idx="minor"/>
            </p:style>
          </p:sp>
          <p:sp>
            <p:nvSpPr>
              <p:cNvPr id="994" name="Стрелка: влево-вверх 443"/>
              <p:cNvSpPr/>
              <p:nvPr/>
            </p:nvSpPr>
            <p:spPr>
              <a:xfrm>
                <a:off x="2515320" y="4926600"/>
                <a:ext cx="164880" cy="15012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995" name="TextBox 470"/>
              <p:cNvSpPr/>
              <p:nvPr/>
            </p:nvSpPr>
            <p:spPr>
              <a:xfrm>
                <a:off x="2140920" y="4589640"/>
                <a:ext cx="327600" cy="548280"/>
              </a:xfrm>
              <a:prstGeom prst="rect">
                <a:avLst/>
              </a:prstGeom>
              <a:noFill/>
              <a:ln w="0">
                <a:noFill/>
              </a:ln>
            </p:spPr>
            <p:style>
              <a:lnRef idx="0"/>
              <a:fillRef idx="0"/>
              <a:effectRef idx="0"/>
              <a:fontRef idx="minor"/>
            </p:style>
            <p:txBody>
              <a:bodyPr lIns="90000" rIns="90000" tIns="45000" bIns="45000">
                <a:spAutoFit/>
              </a:bodyPr>
              <a:p>
                <a:pPr>
                  <a:lnSpc>
                    <a:spcPts val="300"/>
                  </a:lnSpc>
                </a:pPr>
                <a:r>
                  <a:rPr b="0" lang="ru-RU" sz="400" spc="-1" strike="noStrike">
                    <a:solidFill>
                      <a:srgbClr val="000000"/>
                    </a:solidFill>
                    <a:latin typeface="Calibri"/>
                  </a:rPr>
                  <a:t>---0 </a:t>
                </a:r>
                <a:endParaRPr b="0" lang="ru-RU" sz="400" spc="-1" strike="noStrike">
                  <a:latin typeface="Arial"/>
                </a:endParaRPr>
              </a:p>
              <a:p>
                <a:pPr>
                  <a:lnSpc>
                    <a:spcPts val="300"/>
                  </a:lnSpc>
                </a:pPr>
                <a:r>
                  <a:rPr b="0" lang="ru-RU" sz="400" spc="-1" strike="noStrike">
                    <a:solidFill>
                      <a:srgbClr val="000000"/>
                    </a:solidFill>
                    <a:latin typeface="Calibri"/>
                  </a:rPr>
                  <a:t>---10</a:t>
                </a:r>
                <a:endParaRPr b="0" lang="ru-RU" sz="400" spc="-1" strike="noStrike">
                  <a:latin typeface="Arial"/>
                </a:endParaRPr>
              </a:p>
              <a:p>
                <a:pPr>
                  <a:lnSpc>
                    <a:spcPts val="300"/>
                  </a:lnSpc>
                </a:pPr>
                <a:r>
                  <a:rPr b="0" lang="ru-RU" sz="400" spc="-1" strike="noStrike">
                    <a:solidFill>
                      <a:srgbClr val="000000"/>
                    </a:solidFill>
                    <a:latin typeface="Calibri"/>
                  </a:rPr>
                  <a:t>---20</a:t>
                </a:r>
                <a:endParaRPr b="0" lang="ru-RU" sz="400" spc="-1" strike="noStrike">
                  <a:latin typeface="Arial"/>
                </a:endParaRPr>
              </a:p>
              <a:p>
                <a:pPr>
                  <a:lnSpc>
                    <a:spcPts val="300"/>
                  </a:lnSpc>
                </a:pPr>
                <a:r>
                  <a:rPr b="0" lang="ru-RU" sz="400" spc="-1" strike="noStrike">
                    <a:solidFill>
                      <a:srgbClr val="000000"/>
                    </a:solidFill>
                    <a:latin typeface="Calibri"/>
                  </a:rPr>
                  <a:t>---30</a:t>
                </a:r>
                <a:endParaRPr b="0" lang="ru-RU" sz="400" spc="-1" strike="noStrike">
                  <a:latin typeface="Arial"/>
                </a:endParaRPr>
              </a:p>
              <a:p>
                <a:pPr>
                  <a:lnSpc>
                    <a:spcPts val="300"/>
                  </a:lnSpc>
                </a:pPr>
                <a:r>
                  <a:rPr b="0" lang="ru-RU" sz="400" spc="-1" strike="noStrike">
                    <a:solidFill>
                      <a:srgbClr val="000000"/>
                    </a:solidFill>
                    <a:latin typeface="Calibri"/>
                  </a:rPr>
                  <a:t>---40</a:t>
                </a:r>
                <a:endParaRPr b="0" lang="ru-RU" sz="400" spc="-1" strike="noStrike">
                  <a:latin typeface="Arial"/>
                </a:endParaRPr>
              </a:p>
              <a:p>
                <a:pPr>
                  <a:lnSpc>
                    <a:spcPts val="300"/>
                  </a:lnSpc>
                </a:pPr>
                <a:r>
                  <a:rPr b="0" lang="ru-RU" sz="400" spc="-1" strike="noStrike">
                    <a:solidFill>
                      <a:srgbClr val="000000"/>
                    </a:solidFill>
                    <a:latin typeface="Calibri"/>
                  </a:rPr>
                  <a:t>---50</a:t>
                </a:r>
                <a:endParaRPr b="0" lang="ru-RU" sz="400" spc="-1" strike="noStrike">
                  <a:latin typeface="Arial"/>
                </a:endParaRPr>
              </a:p>
              <a:p>
                <a:pPr>
                  <a:lnSpc>
                    <a:spcPts val="300"/>
                  </a:lnSpc>
                </a:pPr>
                <a:r>
                  <a:rPr b="0" lang="ru-RU" sz="400" spc="-1" strike="noStrike">
                    <a:solidFill>
                      <a:srgbClr val="000000"/>
                    </a:solidFill>
                    <a:latin typeface="Calibri"/>
                  </a:rPr>
                  <a:t>---60</a:t>
                </a:r>
                <a:endParaRPr b="0" lang="ru-RU" sz="400" spc="-1" strike="noStrike">
                  <a:latin typeface="Arial"/>
                </a:endParaRPr>
              </a:p>
              <a:p>
                <a:pPr>
                  <a:lnSpc>
                    <a:spcPts val="300"/>
                  </a:lnSpc>
                </a:pPr>
                <a:r>
                  <a:rPr b="0" lang="ru-RU" sz="400" spc="-1" strike="noStrike">
                    <a:solidFill>
                      <a:srgbClr val="000000"/>
                    </a:solidFill>
                    <a:latin typeface="Calibri"/>
                  </a:rPr>
                  <a:t>---70</a:t>
                </a:r>
                <a:endParaRPr b="0" lang="ru-RU" sz="400" spc="-1" strike="noStrike">
                  <a:latin typeface="Arial"/>
                </a:endParaRPr>
              </a:p>
              <a:p>
                <a:pPr>
                  <a:lnSpc>
                    <a:spcPts val="300"/>
                  </a:lnSpc>
                </a:pPr>
                <a:r>
                  <a:rPr b="0" lang="ru-RU" sz="400" spc="-1" strike="noStrike">
                    <a:solidFill>
                      <a:srgbClr val="000000"/>
                    </a:solidFill>
                    <a:latin typeface="Calibri"/>
                  </a:rPr>
                  <a:t>---80</a:t>
                </a:r>
                <a:endParaRPr b="0" lang="ru-RU" sz="400" spc="-1" strike="noStrike">
                  <a:latin typeface="Arial"/>
                </a:endParaRPr>
              </a:p>
              <a:p>
                <a:pPr>
                  <a:lnSpc>
                    <a:spcPts val="300"/>
                  </a:lnSpc>
                </a:pPr>
                <a:r>
                  <a:rPr b="0" lang="ru-RU" sz="400" spc="-1" strike="noStrike">
                    <a:solidFill>
                      <a:srgbClr val="000000"/>
                    </a:solidFill>
                    <a:latin typeface="Calibri"/>
                  </a:rPr>
                  <a:t>---90</a:t>
                </a:r>
                <a:endParaRPr b="0" lang="ru-RU" sz="400" spc="-1" strike="noStrike">
                  <a:latin typeface="Arial"/>
                </a:endParaRPr>
              </a:p>
              <a:p>
                <a:pPr>
                  <a:lnSpc>
                    <a:spcPts val="300"/>
                  </a:lnSpc>
                </a:pPr>
                <a:r>
                  <a:rPr b="0" lang="ru-RU" sz="400" spc="-1" strike="noStrike">
                    <a:solidFill>
                      <a:srgbClr val="000000"/>
                    </a:solidFill>
                    <a:latin typeface="Calibri"/>
                  </a:rPr>
                  <a:t>---100</a:t>
                </a:r>
                <a:endParaRPr b="0" lang="ru-RU" sz="400" spc="-1" strike="noStrike">
                  <a:latin typeface="Arial"/>
                </a:endParaRPr>
              </a:p>
              <a:p>
                <a:pPr>
                  <a:lnSpc>
                    <a:spcPts val="300"/>
                  </a:lnSpc>
                </a:pPr>
                <a:r>
                  <a:rPr b="0" lang="ru-RU" sz="400" spc="-1" strike="noStrike">
                    <a:solidFill>
                      <a:srgbClr val="000000"/>
                    </a:solidFill>
                    <a:latin typeface="Calibri"/>
                  </a:rPr>
                  <a:t>---110</a:t>
                </a:r>
                <a:endParaRPr b="0" lang="ru-RU" sz="400" spc="-1" strike="noStrike">
                  <a:latin typeface="Arial"/>
                </a:endParaRPr>
              </a:p>
            </p:txBody>
          </p:sp>
        </p:grpSp>
      </p:grpSp>
      <p:sp>
        <p:nvSpPr>
          <p:cNvPr id="996" name="TextBox 137"/>
          <p:cNvSpPr/>
          <p:nvPr/>
        </p:nvSpPr>
        <p:spPr>
          <a:xfrm>
            <a:off x="5817240" y="5236200"/>
            <a:ext cx="3653280" cy="725760"/>
          </a:xfrm>
          <a:prstGeom prst="rect">
            <a:avLst/>
          </a:prstGeom>
          <a:noFill/>
          <a:ln w="0">
            <a:noFill/>
          </a:ln>
        </p:spPr>
        <p:style>
          <a:lnRef idx="0"/>
          <a:fillRef idx="0"/>
          <a:effectRef idx="0"/>
          <a:fontRef idx="minor"/>
        </p:style>
        <p:txBody>
          <a:bodyPr lIns="90000" rIns="90000" tIns="45000" bIns="45000">
            <a:spAutoFit/>
          </a:bodyPr>
          <a:p>
            <a:pPr algn="ctr">
              <a:lnSpc>
                <a:spcPts val="1001"/>
              </a:lnSpc>
            </a:pPr>
            <a:r>
              <a:rPr b="0" i="1" lang="ru-RU" sz="1200" spc="-1" strike="noStrike">
                <a:solidFill>
                  <a:srgbClr val="000000"/>
                </a:solidFill>
                <a:latin typeface="Calibri"/>
              </a:rPr>
              <a:t>14. В донышке</a:t>
            </a:r>
            <a:r>
              <a:rPr b="0" i="1" lang="en-US" sz="1200" spc="-1" strike="noStrike">
                <a:solidFill>
                  <a:srgbClr val="000000"/>
                </a:solidFill>
                <a:latin typeface="Calibri"/>
              </a:rPr>
              <a:t> </a:t>
            </a:r>
            <a:r>
              <a:rPr b="0" i="1" lang="ru-RU" sz="1200" spc="-1" strike="noStrike">
                <a:solidFill>
                  <a:srgbClr val="000000"/>
                </a:solidFill>
                <a:latin typeface="Calibri"/>
              </a:rPr>
              <a:t>одной отрезанной бутылки сделайте несколько крупных отверстий.</a:t>
            </a:r>
            <a:endParaRPr b="0" lang="ru-RU" sz="1200" spc="-1" strike="noStrike">
              <a:latin typeface="Arial"/>
            </a:endParaRPr>
          </a:p>
          <a:p>
            <a:pPr algn="ctr">
              <a:lnSpc>
                <a:spcPts val="1001"/>
              </a:lnSpc>
            </a:pPr>
            <a:endParaRPr b="0" lang="ru-RU" sz="1200" spc="-1" strike="noStrike">
              <a:latin typeface="Arial"/>
            </a:endParaRPr>
          </a:p>
          <a:p>
            <a:pPr algn="ctr">
              <a:lnSpc>
                <a:spcPts val="1001"/>
              </a:lnSpc>
            </a:pPr>
            <a:r>
              <a:rPr b="0" i="1" lang="ru-RU" sz="1200" spc="-1" strike="noStrike">
                <a:solidFill>
                  <a:srgbClr val="000000"/>
                </a:solidFill>
                <a:latin typeface="Calibri"/>
              </a:rPr>
              <a:t>В центральное отверстие должно проходить горлышко колокола</a:t>
            </a:r>
            <a:endParaRPr b="0" lang="ru-RU" sz="1200" spc="-1" strike="noStrike">
              <a:latin typeface="Arial"/>
            </a:endParaRPr>
          </a:p>
        </p:txBody>
      </p:sp>
      <p:grpSp>
        <p:nvGrpSpPr>
          <p:cNvPr id="997" name="Группа 182"/>
          <p:cNvGrpSpPr/>
          <p:nvPr/>
        </p:nvGrpSpPr>
        <p:grpSpPr>
          <a:xfrm>
            <a:off x="6012720" y="3800160"/>
            <a:ext cx="695880" cy="1275480"/>
            <a:chOff x="6012720" y="3800160"/>
            <a:chExt cx="695880" cy="1275480"/>
          </a:xfrm>
        </p:grpSpPr>
        <p:grpSp>
          <p:nvGrpSpPr>
            <p:cNvPr id="998" name="Группа 183"/>
            <p:cNvGrpSpPr/>
            <p:nvPr/>
          </p:nvGrpSpPr>
          <p:grpSpPr>
            <a:xfrm>
              <a:off x="6012720" y="4080600"/>
              <a:ext cx="546840" cy="995040"/>
              <a:chOff x="6012720" y="4080600"/>
              <a:chExt cx="546840" cy="995040"/>
            </a:xfrm>
          </p:grpSpPr>
          <p:sp>
            <p:nvSpPr>
              <p:cNvPr id="999" name="Полилиния: фигура 197"/>
              <p:cNvSpPr/>
              <p:nvPr/>
            </p:nvSpPr>
            <p:spPr>
              <a:xfrm>
                <a:off x="6110640" y="4080600"/>
                <a:ext cx="351360" cy="961920"/>
              </a:xfrm>
              <a:custGeom>
                <a:avLst/>
                <a:gdLst/>
                <a:ahLst/>
                <a:rect l="l" t="t" r="r" b="b"/>
                <a:pathLst>
                  <a:path w="462492" h="1173163">
                    <a:moveTo>
                      <a:pt x="156157" y="0"/>
                    </a:moveTo>
                    <a:lnTo>
                      <a:pt x="306335" y="0"/>
                    </a:lnTo>
                    <a:cubicBezTo>
                      <a:pt x="321678" y="0"/>
                      <a:pt x="334116" y="12438"/>
                      <a:pt x="334116" y="27781"/>
                    </a:cubicBezTo>
                    <a:lnTo>
                      <a:pt x="334116" y="138907"/>
                    </a:lnTo>
                    <a:lnTo>
                      <a:pt x="326200" y="158018"/>
                    </a:lnTo>
                    <a:lnTo>
                      <a:pt x="363587" y="176897"/>
                    </a:lnTo>
                    <a:cubicBezTo>
                      <a:pt x="408529" y="213814"/>
                      <a:pt x="462492" y="292248"/>
                      <a:pt x="462492" y="329052"/>
                    </a:cubicBezTo>
                    <a:lnTo>
                      <a:pt x="462492" y="1084310"/>
                    </a:lnTo>
                    <a:cubicBezTo>
                      <a:pt x="462492" y="1133382"/>
                      <a:pt x="427982" y="1173163"/>
                      <a:pt x="385410" y="1173163"/>
                    </a:cubicBezTo>
                    <a:lnTo>
                      <a:pt x="77082" y="1173163"/>
                    </a:lnTo>
                    <a:cubicBezTo>
                      <a:pt x="34510" y="1173163"/>
                      <a:pt x="0" y="1133382"/>
                      <a:pt x="0" y="1084310"/>
                    </a:cubicBezTo>
                    <a:lnTo>
                      <a:pt x="0" y="329053"/>
                    </a:lnTo>
                    <a:cubicBezTo>
                      <a:pt x="0" y="292249"/>
                      <a:pt x="61416" y="213814"/>
                      <a:pt x="110083" y="176897"/>
                    </a:cubicBezTo>
                    <a:lnTo>
                      <a:pt x="142846" y="161175"/>
                    </a:lnTo>
                    <a:lnTo>
                      <a:pt x="136513" y="158551"/>
                    </a:lnTo>
                    <a:cubicBezTo>
                      <a:pt x="131486" y="153524"/>
                      <a:pt x="128376" y="146579"/>
                      <a:pt x="128376" y="138907"/>
                    </a:cubicBezTo>
                    <a:lnTo>
                      <a:pt x="128376" y="27781"/>
                    </a:lnTo>
                    <a:cubicBezTo>
                      <a:pt x="128376" y="12438"/>
                      <a:pt x="140814" y="0"/>
                      <a:pt x="156157" y="0"/>
                    </a:cubicBezTo>
                    <a:close/>
                  </a:path>
                </a:pathLst>
              </a:custGeom>
              <a:solidFill>
                <a:srgbClr val="ffffff"/>
              </a:solidFill>
              <a:ln>
                <a:solidFill>
                  <a:srgbClr val="ed7d31"/>
                </a:solidFill>
              </a:ln>
            </p:spPr>
            <p:style>
              <a:lnRef idx="2">
                <a:schemeClr val="accent2"/>
              </a:lnRef>
              <a:fillRef idx="1">
                <a:schemeClr val="lt1"/>
              </a:fillRef>
              <a:effectRef idx="0">
                <a:schemeClr val="accent2"/>
              </a:effectRef>
              <a:fontRef idx="minor"/>
            </p:style>
          </p:sp>
          <p:sp>
            <p:nvSpPr>
              <p:cNvPr id="1000" name="Прямоугольник 198"/>
              <p:cNvSpPr/>
              <p:nvPr/>
            </p:nvSpPr>
            <p:spPr>
              <a:xfrm>
                <a:off x="6012720" y="4742640"/>
                <a:ext cx="546840" cy="33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grpSp>
          <p:nvGrpSpPr>
            <p:cNvPr id="1001" name="Группа 184"/>
            <p:cNvGrpSpPr/>
            <p:nvPr/>
          </p:nvGrpSpPr>
          <p:grpSpPr>
            <a:xfrm>
              <a:off x="6080040" y="3800160"/>
              <a:ext cx="628560" cy="960840"/>
              <a:chOff x="6080040" y="3800160"/>
              <a:chExt cx="628560" cy="960840"/>
            </a:xfrm>
          </p:grpSpPr>
          <p:grpSp>
            <p:nvGrpSpPr>
              <p:cNvPr id="1002" name="Группа 185"/>
              <p:cNvGrpSpPr/>
              <p:nvPr/>
            </p:nvGrpSpPr>
            <p:grpSpPr>
              <a:xfrm>
                <a:off x="6116400" y="4685040"/>
                <a:ext cx="351720" cy="75960"/>
                <a:chOff x="6116400" y="4685040"/>
                <a:chExt cx="351720" cy="75960"/>
              </a:xfrm>
            </p:grpSpPr>
            <p:sp>
              <p:nvSpPr>
                <p:cNvPr id="1003" name="Прямая соединительная линия 189"/>
                <p:cNvSpPr/>
                <p:nvPr/>
              </p:nvSpPr>
              <p:spPr>
                <a:xfrm flipV="1">
                  <a:off x="6116400" y="468504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004" name="Прямая соединительная линия 190"/>
                <p:cNvSpPr/>
                <p:nvPr/>
              </p:nvSpPr>
              <p:spPr>
                <a:xfrm flipH="1" flipV="1">
                  <a:off x="6154200" y="468504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005" name="Прямая соединительная линия 191"/>
                <p:cNvSpPr/>
                <p:nvPr/>
              </p:nvSpPr>
              <p:spPr>
                <a:xfrm flipV="1">
                  <a:off x="6208560" y="468504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006" name="Прямая соединительная линия 192"/>
                <p:cNvSpPr/>
                <p:nvPr/>
              </p:nvSpPr>
              <p:spPr>
                <a:xfrm flipH="1" flipV="1">
                  <a:off x="6246360" y="468504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007" name="Прямая соединительная линия 193"/>
                <p:cNvSpPr/>
                <p:nvPr/>
              </p:nvSpPr>
              <p:spPr>
                <a:xfrm flipV="1">
                  <a:off x="6290640" y="4687920"/>
                  <a:ext cx="374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008" name="Прямая соединительная линия 194"/>
                <p:cNvSpPr/>
                <p:nvPr/>
              </p:nvSpPr>
              <p:spPr>
                <a:xfrm flipH="1" flipV="1">
                  <a:off x="6328080" y="4687560"/>
                  <a:ext cx="47880" cy="7344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009" name="Прямая соединительная линия 195"/>
                <p:cNvSpPr/>
                <p:nvPr/>
              </p:nvSpPr>
              <p:spPr>
                <a:xfrm flipV="1">
                  <a:off x="6382800" y="4687920"/>
                  <a:ext cx="374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010" name="Прямая соединительная линия 196"/>
                <p:cNvSpPr/>
                <p:nvPr/>
              </p:nvSpPr>
              <p:spPr>
                <a:xfrm flipH="1" flipV="1">
                  <a:off x="6420240" y="4687560"/>
                  <a:ext cx="47880" cy="73440"/>
                </a:xfrm>
                <a:prstGeom prst="line">
                  <a:avLst/>
                </a:prstGeom>
                <a:ln w="19050">
                  <a:solidFill>
                    <a:srgbClr val="ed7d31"/>
                  </a:solidFill>
                </a:ln>
              </p:spPr>
              <p:style>
                <a:lnRef idx="1">
                  <a:schemeClr val="accent2"/>
                </a:lnRef>
                <a:fillRef idx="0">
                  <a:schemeClr val="accent2"/>
                </a:fillRef>
                <a:effectRef idx="0">
                  <a:schemeClr val="accent2"/>
                </a:effectRef>
                <a:fontRef idx="minor"/>
              </p:style>
            </p:sp>
          </p:grpSp>
          <p:sp>
            <p:nvSpPr>
              <p:cNvPr id="1011" name="Полилиния: фигура 186"/>
              <p:cNvSpPr/>
              <p:nvPr/>
            </p:nvSpPr>
            <p:spPr>
              <a:xfrm>
                <a:off x="6515640" y="3800160"/>
                <a:ext cx="192960" cy="777960"/>
              </a:xfrm>
              <a:custGeom>
                <a:avLst/>
                <a:gdLst/>
                <a:ahLst/>
                <a:rect l="l" t="t" r="r" b="b"/>
                <a:pathLst>
                  <a:path w="524933" h="720678">
                    <a:moveTo>
                      <a:pt x="0" y="720678"/>
                    </a:moveTo>
                    <a:cubicBezTo>
                      <a:pt x="19215" y="624601"/>
                      <a:pt x="9952" y="663933"/>
                      <a:pt x="25400" y="602145"/>
                    </a:cubicBezTo>
                    <a:cubicBezTo>
                      <a:pt x="28222" y="503367"/>
                      <a:pt x="24920" y="404223"/>
                      <a:pt x="33867" y="305811"/>
                    </a:cubicBezTo>
                    <a:cubicBezTo>
                      <a:pt x="41389" y="223073"/>
                      <a:pt x="57701" y="254368"/>
                      <a:pt x="67733" y="204211"/>
                    </a:cubicBezTo>
                    <a:cubicBezTo>
                      <a:pt x="68155" y="202102"/>
                      <a:pt x="77724" y="145156"/>
                      <a:pt x="84667" y="136478"/>
                    </a:cubicBezTo>
                    <a:cubicBezTo>
                      <a:pt x="91024" y="128532"/>
                      <a:pt x="102121" y="125902"/>
                      <a:pt x="110067" y="119545"/>
                    </a:cubicBezTo>
                    <a:cubicBezTo>
                      <a:pt x="116300" y="114558"/>
                      <a:pt x="121890" y="108743"/>
                      <a:pt x="127000" y="102611"/>
                    </a:cubicBezTo>
                    <a:cubicBezTo>
                      <a:pt x="128956" y="100264"/>
                      <a:pt x="158394" y="57281"/>
                      <a:pt x="169333" y="51811"/>
                    </a:cubicBezTo>
                    <a:cubicBezTo>
                      <a:pt x="185298" y="43828"/>
                      <a:pt x="203200" y="40522"/>
                      <a:pt x="220133" y="34878"/>
                    </a:cubicBezTo>
                    <a:lnTo>
                      <a:pt x="245533" y="26411"/>
                    </a:lnTo>
                    <a:cubicBezTo>
                      <a:pt x="251178" y="20767"/>
                      <a:pt x="254993" y="12281"/>
                      <a:pt x="262467" y="9478"/>
                    </a:cubicBezTo>
                    <a:cubicBezTo>
                      <a:pt x="278541" y="3450"/>
                      <a:pt x="296109" y="1565"/>
                      <a:pt x="313267" y="1011"/>
                    </a:cubicBezTo>
                    <a:cubicBezTo>
                      <a:pt x="383786" y="-1264"/>
                      <a:pt x="454378" y="1011"/>
                      <a:pt x="524933" y="1011"/>
                    </a:cubicBezTo>
                  </a:path>
                </a:pathLst>
              </a:custGeom>
              <a:noFill/>
              <a:ln w="28575">
                <a:solidFill>
                  <a:srgbClr val="000000"/>
                </a:solidFill>
              </a:ln>
            </p:spPr>
            <p:style>
              <a:lnRef idx="1">
                <a:schemeClr val="dk1"/>
              </a:lnRef>
              <a:fillRef idx="0">
                <a:schemeClr val="dk1"/>
              </a:fillRef>
              <a:effectRef idx="0">
                <a:schemeClr val="dk1"/>
              </a:effectRef>
              <a:fontRef idx="minor"/>
            </p:style>
          </p:sp>
          <p:sp>
            <p:nvSpPr>
              <p:cNvPr id="1012" name="Стрелка: влево-вверх 187"/>
              <p:cNvSpPr/>
              <p:nvPr/>
            </p:nvSpPr>
            <p:spPr>
              <a:xfrm>
                <a:off x="6401880" y="4559760"/>
                <a:ext cx="145800" cy="14184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013" name="TextBox 188"/>
              <p:cNvSpPr/>
              <p:nvPr/>
            </p:nvSpPr>
            <p:spPr>
              <a:xfrm>
                <a:off x="6080040" y="4189320"/>
                <a:ext cx="257400" cy="548280"/>
              </a:xfrm>
              <a:prstGeom prst="rect">
                <a:avLst/>
              </a:prstGeom>
              <a:noFill/>
              <a:ln w="0">
                <a:noFill/>
              </a:ln>
            </p:spPr>
            <p:style>
              <a:lnRef idx="0"/>
              <a:fillRef idx="0"/>
              <a:effectRef idx="0"/>
              <a:fontRef idx="minor"/>
            </p:style>
            <p:txBody>
              <a:bodyPr lIns="90000" rIns="90000" tIns="45000" bIns="45000">
                <a:spAutoFit/>
              </a:bodyPr>
              <a:p>
                <a:pPr>
                  <a:lnSpc>
                    <a:spcPts val="300"/>
                  </a:lnSpc>
                </a:pPr>
                <a:r>
                  <a:rPr b="0" lang="ru-RU" sz="200" spc="-1" strike="noStrike">
                    <a:solidFill>
                      <a:srgbClr val="000000"/>
                    </a:solidFill>
                    <a:latin typeface="Calibri"/>
                  </a:rPr>
                  <a:t>---0 </a:t>
                </a:r>
                <a:endParaRPr b="0" lang="ru-RU" sz="200" spc="-1" strike="noStrike">
                  <a:latin typeface="Arial"/>
                </a:endParaRPr>
              </a:p>
              <a:p>
                <a:pPr>
                  <a:lnSpc>
                    <a:spcPts val="300"/>
                  </a:lnSpc>
                </a:pPr>
                <a:r>
                  <a:rPr b="0" lang="ru-RU" sz="200" spc="-1" strike="noStrike">
                    <a:solidFill>
                      <a:srgbClr val="000000"/>
                    </a:solidFill>
                    <a:latin typeface="Calibri"/>
                  </a:rPr>
                  <a:t>---10</a:t>
                </a:r>
                <a:endParaRPr b="0" lang="ru-RU" sz="200" spc="-1" strike="noStrike">
                  <a:latin typeface="Arial"/>
                </a:endParaRPr>
              </a:p>
              <a:p>
                <a:pPr>
                  <a:lnSpc>
                    <a:spcPts val="300"/>
                  </a:lnSpc>
                </a:pPr>
                <a:r>
                  <a:rPr b="0" lang="ru-RU" sz="200" spc="-1" strike="noStrike">
                    <a:solidFill>
                      <a:srgbClr val="000000"/>
                    </a:solidFill>
                    <a:latin typeface="Calibri"/>
                  </a:rPr>
                  <a:t>---20</a:t>
                </a:r>
                <a:endParaRPr b="0" lang="ru-RU" sz="200" spc="-1" strike="noStrike">
                  <a:latin typeface="Arial"/>
                </a:endParaRPr>
              </a:p>
              <a:p>
                <a:pPr>
                  <a:lnSpc>
                    <a:spcPts val="300"/>
                  </a:lnSpc>
                </a:pPr>
                <a:r>
                  <a:rPr b="0" lang="ru-RU" sz="200" spc="-1" strike="noStrike">
                    <a:solidFill>
                      <a:srgbClr val="000000"/>
                    </a:solidFill>
                    <a:latin typeface="Calibri"/>
                  </a:rPr>
                  <a:t>---30</a:t>
                </a:r>
                <a:endParaRPr b="0" lang="ru-RU" sz="200" spc="-1" strike="noStrike">
                  <a:latin typeface="Arial"/>
                </a:endParaRPr>
              </a:p>
              <a:p>
                <a:pPr>
                  <a:lnSpc>
                    <a:spcPts val="300"/>
                  </a:lnSpc>
                </a:pPr>
                <a:r>
                  <a:rPr b="0" lang="ru-RU" sz="200" spc="-1" strike="noStrike">
                    <a:solidFill>
                      <a:srgbClr val="000000"/>
                    </a:solidFill>
                    <a:latin typeface="Calibri"/>
                  </a:rPr>
                  <a:t>---40</a:t>
                </a:r>
                <a:endParaRPr b="0" lang="ru-RU" sz="200" spc="-1" strike="noStrike">
                  <a:latin typeface="Arial"/>
                </a:endParaRPr>
              </a:p>
              <a:p>
                <a:pPr>
                  <a:lnSpc>
                    <a:spcPts val="300"/>
                  </a:lnSpc>
                </a:pPr>
                <a:r>
                  <a:rPr b="0" lang="ru-RU" sz="200" spc="-1" strike="noStrike">
                    <a:solidFill>
                      <a:srgbClr val="000000"/>
                    </a:solidFill>
                    <a:latin typeface="Calibri"/>
                  </a:rPr>
                  <a:t>---50</a:t>
                </a:r>
                <a:endParaRPr b="0" lang="ru-RU" sz="200" spc="-1" strike="noStrike">
                  <a:latin typeface="Arial"/>
                </a:endParaRPr>
              </a:p>
              <a:p>
                <a:pPr>
                  <a:lnSpc>
                    <a:spcPts val="300"/>
                  </a:lnSpc>
                </a:pPr>
                <a:r>
                  <a:rPr b="0" lang="ru-RU" sz="200" spc="-1" strike="noStrike">
                    <a:solidFill>
                      <a:srgbClr val="000000"/>
                    </a:solidFill>
                    <a:latin typeface="Calibri"/>
                  </a:rPr>
                  <a:t>---60</a:t>
                </a:r>
                <a:endParaRPr b="0" lang="ru-RU" sz="200" spc="-1" strike="noStrike">
                  <a:latin typeface="Arial"/>
                </a:endParaRPr>
              </a:p>
              <a:p>
                <a:pPr>
                  <a:lnSpc>
                    <a:spcPts val="300"/>
                  </a:lnSpc>
                </a:pPr>
                <a:r>
                  <a:rPr b="0" lang="ru-RU" sz="200" spc="-1" strike="noStrike">
                    <a:solidFill>
                      <a:srgbClr val="000000"/>
                    </a:solidFill>
                    <a:latin typeface="Calibri"/>
                  </a:rPr>
                  <a:t>---70</a:t>
                </a:r>
                <a:endParaRPr b="0" lang="ru-RU" sz="200" spc="-1" strike="noStrike">
                  <a:latin typeface="Arial"/>
                </a:endParaRPr>
              </a:p>
              <a:p>
                <a:pPr>
                  <a:lnSpc>
                    <a:spcPts val="300"/>
                  </a:lnSpc>
                </a:pPr>
                <a:r>
                  <a:rPr b="0" lang="ru-RU" sz="200" spc="-1" strike="noStrike">
                    <a:solidFill>
                      <a:srgbClr val="000000"/>
                    </a:solidFill>
                    <a:latin typeface="Calibri"/>
                  </a:rPr>
                  <a:t>---80</a:t>
                </a:r>
                <a:endParaRPr b="0" lang="ru-RU" sz="200" spc="-1" strike="noStrike">
                  <a:latin typeface="Arial"/>
                </a:endParaRPr>
              </a:p>
              <a:p>
                <a:pPr>
                  <a:lnSpc>
                    <a:spcPts val="300"/>
                  </a:lnSpc>
                </a:pPr>
                <a:r>
                  <a:rPr b="0" lang="ru-RU" sz="200" spc="-1" strike="noStrike">
                    <a:solidFill>
                      <a:srgbClr val="000000"/>
                    </a:solidFill>
                    <a:latin typeface="Calibri"/>
                  </a:rPr>
                  <a:t>---90</a:t>
                </a:r>
                <a:endParaRPr b="0" lang="ru-RU" sz="200" spc="-1" strike="noStrike">
                  <a:latin typeface="Arial"/>
                </a:endParaRPr>
              </a:p>
              <a:p>
                <a:pPr>
                  <a:lnSpc>
                    <a:spcPts val="300"/>
                  </a:lnSpc>
                </a:pPr>
                <a:r>
                  <a:rPr b="0" lang="ru-RU" sz="100" spc="-1" strike="noStrike">
                    <a:solidFill>
                      <a:srgbClr val="000000"/>
                    </a:solidFill>
                    <a:latin typeface="Calibri"/>
                  </a:rPr>
                  <a:t>---</a:t>
                </a:r>
                <a:r>
                  <a:rPr b="0" lang="ru-RU" sz="200" spc="-1" strike="noStrike">
                    <a:solidFill>
                      <a:srgbClr val="000000"/>
                    </a:solidFill>
                    <a:latin typeface="Calibri"/>
                  </a:rPr>
                  <a:t>100</a:t>
                </a:r>
                <a:endParaRPr b="0" lang="ru-RU" sz="200" spc="-1" strike="noStrike">
                  <a:latin typeface="Arial"/>
                </a:endParaRPr>
              </a:p>
              <a:p>
                <a:pPr>
                  <a:lnSpc>
                    <a:spcPts val="300"/>
                  </a:lnSpc>
                </a:pPr>
                <a:r>
                  <a:rPr b="0" lang="ru-RU" sz="200" spc="-1" strike="noStrike">
                    <a:solidFill>
                      <a:srgbClr val="000000"/>
                    </a:solidFill>
                    <a:latin typeface="Calibri"/>
                  </a:rPr>
                  <a:t>---110</a:t>
                </a:r>
                <a:endParaRPr b="0" lang="ru-RU" sz="200" spc="-1" strike="noStrike">
                  <a:latin typeface="Arial"/>
                </a:endParaRPr>
              </a:p>
            </p:txBody>
          </p:sp>
        </p:grpSp>
      </p:grpSp>
      <p:sp>
        <p:nvSpPr>
          <p:cNvPr id="1014" name="Прямая соединительная линия 199"/>
          <p:cNvSpPr/>
          <p:nvPr/>
        </p:nvSpPr>
        <p:spPr>
          <a:xfrm>
            <a:off x="6184440" y="3123720"/>
            <a:ext cx="16200" cy="1069560"/>
          </a:xfrm>
          <a:prstGeom prst="line">
            <a:avLst/>
          </a:prstGeom>
          <a:ln w="9525">
            <a:solidFill>
              <a:srgbClr val="4472c4"/>
            </a:solidFill>
          </a:ln>
        </p:spPr>
        <p:style>
          <a:lnRef idx="1">
            <a:schemeClr val="accent1"/>
          </a:lnRef>
          <a:fillRef idx="0">
            <a:schemeClr val="accent1"/>
          </a:fillRef>
          <a:effectRef idx="0">
            <a:schemeClr val="accent1"/>
          </a:effectRef>
          <a:fontRef idx="minor"/>
        </p:style>
      </p:sp>
      <p:sp>
        <p:nvSpPr>
          <p:cNvPr id="1015" name="Прямая соединительная линия 204"/>
          <p:cNvSpPr/>
          <p:nvPr/>
        </p:nvSpPr>
        <p:spPr>
          <a:xfrm>
            <a:off x="6352560" y="3147480"/>
            <a:ext cx="16200" cy="1069560"/>
          </a:xfrm>
          <a:prstGeom prst="line">
            <a:avLst/>
          </a:prstGeom>
          <a:ln w="9525">
            <a:solidFill>
              <a:srgbClr val="4472c4"/>
            </a:solidFill>
          </a:ln>
        </p:spPr>
        <p:style>
          <a:lnRef idx="1">
            <a:schemeClr val="accent1"/>
          </a:lnRef>
          <a:fillRef idx="0">
            <a:schemeClr val="accent1"/>
          </a:fillRef>
          <a:effectRef idx="0">
            <a:schemeClr val="accent1"/>
          </a:effectRef>
          <a:fontRef idx="minor"/>
        </p:style>
      </p:sp>
      <p:grpSp>
        <p:nvGrpSpPr>
          <p:cNvPr id="1016" name="Группа 211"/>
          <p:cNvGrpSpPr/>
          <p:nvPr/>
        </p:nvGrpSpPr>
        <p:grpSpPr>
          <a:xfrm>
            <a:off x="6593760" y="2802240"/>
            <a:ext cx="584640" cy="560160"/>
            <a:chOff x="6593760" y="2802240"/>
            <a:chExt cx="584640" cy="560160"/>
          </a:xfrm>
        </p:grpSpPr>
        <p:grpSp>
          <p:nvGrpSpPr>
            <p:cNvPr id="1017" name="Группа 212"/>
            <p:cNvGrpSpPr/>
            <p:nvPr/>
          </p:nvGrpSpPr>
          <p:grpSpPr>
            <a:xfrm>
              <a:off x="6593760" y="2802240"/>
              <a:ext cx="584640" cy="515880"/>
              <a:chOff x="6593760" y="2802240"/>
              <a:chExt cx="584640" cy="515880"/>
            </a:xfrm>
          </p:grpSpPr>
          <p:sp>
            <p:nvSpPr>
              <p:cNvPr id="1018" name="Стрелка: влево-вправо 214"/>
              <p:cNvSpPr/>
              <p:nvPr/>
            </p:nvSpPr>
            <p:spPr>
              <a:xfrm rot="16200000">
                <a:off x="6932160" y="3237120"/>
                <a:ext cx="120600" cy="41040"/>
              </a:xfrm>
              <a:prstGeom prst="leftRightArrow">
                <a:avLst>
                  <a:gd name="adj1" fmla="val 50000"/>
                  <a:gd name="adj2" fmla="val 50000"/>
                </a:avLst>
              </a:prstGeom>
              <a:solidFill>
                <a:srgbClr val="ff0000"/>
              </a:solidFill>
              <a:ln>
                <a:solidFill>
                  <a:srgbClr val="ff0000"/>
                </a:solidFill>
              </a:ln>
            </p:spPr>
            <p:style>
              <a:lnRef idx="3">
                <a:schemeClr val="lt1"/>
              </a:lnRef>
              <a:fillRef idx="1">
                <a:schemeClr val="accent2"/>
              </a:fillRef>
              <a:effectRef idx="1">
                <a:schemeClr val="accent2"/>
              </a:effectRef>
              <a:fontRef idx="minor"/>
            </p:style>
          </p:sp>
          <p:sp>
            <p:nvSpPr>
              <p:cNvPr id="1019" name="Полилиния: фигура 215"/>
              <p:cNvSpPr/>
              <p:nvPr/>
            </p:nvSpPr>
            <p:spPr>
              <a:xfrm flipH="1">
                <a:off x="6593760" y="2802240"/>
                <a:ext cx="584640" cy="431640"/>
              </a:xfrm>
              <a:custGeom>
                <a:avLst/>
                <a:gdLst/>
                <a:ahLst/>
                <a:rect l="l" t="t" r="r" b="b"/>
                <a:pathLst>
                  <a:path w="1177409" h="265125">
                    <a:moveTo>
                      <a:pt x="371299" y="265125"/>
                    </a:moveTo>
                    <a:cubicBezTo>
                      <a:pt x="374121" y="166347"/>
                      <a:pt x="-57826" y="135754"/>
                      <a:pt x="6541" y="91592"/>
                    </a:cubicBezTo>
                    <a:cubicBezTo>
                      <a:pt x="70908" y="47430"/>
                      <a:pt x="562358" y="-3139"/>
                      <a:pt x="757503" y="152"/>
                    </a:cubicBezTo>
                    <a:cubicBezTo>
                      <a:pt x="952648" y="3443"/>
                      <a:pt x="1020505" y="91829"/>
                      <a:pt x="1177409" y="111338"/>
                    </a:cubicBezTo>
                  </a:path>
                </a:pathLst>
              </a:custGeom>
              <a:noFill/>
              <a:ln w="28575">
                <a:solidFill>
                  <a:srgbClr val="000000"/>
                </a:solidFill>
              </a:ln>
            </p:spPr>
            <p:style>
              <a:lnRef idx="1">
                <a:schemeClr val="dk1"/>
              </a:lnRef>
              <a:fillRef idx="0">
                <a:schemeClr val="dk1"/>
              </a:fillRef>
              <a:effectRef idx="0">
                <a:schemeClr val="dk1"/>
              </a:effectRef>
              <a:fontRef idx="minor"/>
            </p:style>
          </p:sp>
        </p:grpSp>
        <p:sp>
          <p:nvSpPr>
            <p:cNvPr id="1020" name="Прямоугольник: скругленные углы 213"/>
            <p:cNvSpPr/>
            <p:nvPr/>
          </p:nvSpPr>
          <p:spPr>
            <a:xfrm>
              <a:off x="6912720" y="3241800"/>
              <a:ext cx="156600" cy="120600"/>
            </a:xfrm>
            <a:prstGeom prst="roundRect">
              <a:avLst>
                <a:gd name="adj" fmla="val 16667"/>
              </a:avLst>
            </a:prstGeom>
            <a:solidFill>
              <a:schemeClr val="accent2">
                <a:lumMod val="75000"/>
                <a:alpha val="51000"/>
              </a:schemeClr>
            </a:solidFill>
            <a:ln w="6350">
              <a:solidFill>
                <a:srgbClr val="000000"/>
              </a:solidFill>
            </a:ln>
          </p:spPr>
          <p:style>
            <a:lnRef idx="2">
              <a:schemeClr val="accent5"/>
            </a:lnRef>
            <a:fillRef idx="1">
              <a:schemeClr val="lt1"/>
            </a:fillRef>
            <a:effectRef idx="0">
              <a:schemeClr val="accent5"/>
            </a:effectRef>
            <a:fontRef idx="minor"/>
          </p:style>
        </p:sp>
      </p:grpSp>
      <p:sp>
        <p:nvSpPr>
          <p:cNvPr id="1021" name="Полилиния: фигура 483"/>
          <p:cNvSpPr/>
          <p:nvPr/>
        </p:nvSpPr>
        <p:spPr>
          <a:xfrm>
            <a:off x="1391040" y="3183840"/>
            <a:ext cx="718920" cy="1930320"/>
          </a:xfrm>
          <a:custGeom>
            <a:avLst/>
            <a:gdLst/>
            <a:ahLst/>
            <a:rect l="l" t="t" r="r" b="b"/>
            <a:pathLst>
              <a:path w="719243" h="1930666">
                <a:moveTo>
                  <a:pt x="284532" y="0"/>
                </a:moveTo>
                <a:lnTo>
                  <a:pt x="434710" y="0"/>
                </a:lnTo>
                <a:cubicBezTo>
                  <a:pt x="450053" y="0"/>
                  <a:pt x="462491" y="12438"/>
                  <a:pt x="462491" y="27781"/>
                </a:cubicBezTo>
                <a:lnTo>
                  <a:pt x="462491" y="138907"/>
                </a:lnTo>
                <a:cubicBezTo>
                  <a:pt x="462491" y="146579"/>
                  <a:pt x="459382" y="153524"/>
                  <a:pt x="454354" y="158551"/>
                </a:cubicBezTo>
                <a:lnTo>
                  <a:pt x="453327" y="158977"/>
                </a:lnTo>
                <a:lnTo>
                  <a:pt x="479666" y="169887"/>
                </a:lnTo>
                <a:cubicBezTo>
                  <a:pt x="487691" y="177912"/>
                  <a:pt x="492654" y="188998"/>
                  <a:pt x="492654" y="201243"/>
                </a:cubicBezTo>
                <a:lnTo>
                  <a:pt x="492654" y="291836"/>
                </a:lnTo>
                <a:lnTo>
                  <a:pt x="503845" y="291836"/>
                </a:lnTo>
                <a:cubicBezTo>
                  <a:pt x="570050" y="291836"/>
                  <a:pt x="719243" y="490317"/>
                  <a:pt x="719243" y="569451"/>
                </a:cubicBezTo>
                <a:lnTo>
                  <a:pt x="719243" y="1787381"/>
                </a:lnTo>
                <a:cubicBezTo>
                  <a:pt x="719243" y="1866515"/>
                  <a:pt x="665574" y="1930666"/>
                  <a:pt x="599370" y="1930666"/>
                </a:cubicBezTo>
                <a:lnTo>
                  <a:pt x="119873" y="1930666"/>
                </a:lnTo>
                <a:cubicBezTo>
                  <a:pt x="53669" y="1930666"/>
                  <a:pt x="0" y="1866515"/>
                  <a:pt x="0" y="1787381"/>
                </a:cubicBezTo>
                <a:lnTo>
                  <a:pt x="0" y="569452"/>
                </a:lnTo>
                <a:cubicBezTo>
                  <a:pt x="0" y="500210"/>
                  <a:pt x="130001" y="339592"/>
                  <a:pt x="206853" y="300519"/>
                </a:cubicBezTo>
                <a:lnTo>
                  <a:pt x="226589" y="294640"/>
                </a:lnTo>
                <a:lnTo>
                  <a:pt x="226589" y="201243"/>
                </a:lnTo>
                <a:cubicBezTo>
                  <a:pt x="226589" y="188998"/>
                  <a:pt x="231552" y="177912"/>
                  <a:pt x="239577" y="169887"/>
                </a:cubicBezTo>
                <a:lnTo>
                  <a:pt x="265916" y="158977"/>
                </a:lnTo>
                <a:lnTo>
                  <a:pt x="264888" y="158551"/>
                </a:lnTo>
                <a:cubicBezTo>
                  <a:pt x="259861" y="153524"/>
                  <a:pt x="256751" y="146579"/>
                  <a:pt x="256751" y="138907"/>
                </a:cubicBezTo>
                <a:lnTo>
                  <a:pt x="256751" y="27781"/>
                </a:lnTo>
                <a:cubicBezTo>
                  <a:pt x="256751" y="12438"/>
                  <a:pt x="269189" y="0"/>
                  <a:pt x="284532" y="0"/>
                </a:cubicBezTo>
                <a:close/>
              </a:path>
            </a:pathLst>
          </a:custGeom>
          <a:gradFill rotWithShape="0">
            <a:gsLst>
              <a:gs pos="0">
                <a:srgbClr val="f6f8fc">
                  <a:alpha val="62352"/>
                </a:srgbClr>
              </a:gs>
              <a:gs pos="100000">
                <a:srgbClr val="f4b183">
                  <a:alpha val="62352"/>
                </a:srgbClr>
              </a:gs>
            </a:gsLst>
            <a:lin ang="0"/>
          </a:gradFill>
          <a:ln>
            <a:solidFill>
              <a:srgbClr val="ed7d31"/>
            </a:solidFill>
          </a:ln>
        </p:spPr>
        <p:style>
          <a:lnRef idx="2">
            <a:schemeClr val="accent2"/>
          </a:lnRef>
          <a:fillRef idx="1">
            <a:schemeClr val="lt1"/>
          </a:fillRef>
          <a:effectRef idx="0">
            <a:schemeClr val="accent2"/>
          </a:effectRef>
          <a:fontRef idx="minor"/>
        </p:style>
      </p:sp>
      <p:sp>
        <p:nvSpPr>
          <p:cNvPr id="1022" name="Овал 226"/>
          <p:cNvSpPr/>
          <p:nvPr/>
        </p:nvSpPr>
        <p:spPr>
          <a:xfrm>
            <a:off x="1485720" y="5070960"/>
            <a:ext cx="543240" cy="74160"/>
          </a:xfrm>
          <a:prstGeom prst="ellipse">
            <a:avLst/>
          </a:prstGeom>
          <a:solidFill>
            <a:schemeClr val="bg1"/>
          </a:solidFill>
          <a:ln>
            <a:solidFill>
              <a:srgbClr val="ed7d31"/>
            </a:solidFill>
          </a:ln>
        </p:spPr>
        <p:style>
          <a:lnRef idx="2">
            <a:schemeClr val="accent2"/>
          </a:lnRef>
          <a:fillRef idx="1">
            <a:schemeClr val="lt1"/>
          </a:fillRef>
          <a:effectRef idx="0">
            <a:schemeClr val="accent2"/>
          </a:effectRef>
          <a:fontRef idx="minor"/>
        </p:style>
      </p:sp>
      <p:grpSp>
        <p:nvGrpSpPr>
          <p:cNvPr id="1023" name="Группа 31"/>
          <p:cNvGrpSpPr/>
          <p:nvPr/>
        </p:nvGrpSpPr>
        <p:grpSpPr>
          <a:xfrm>
            <a:off x="3754080" y="2769480"/>
            <a:ext cx="725400" cy="1077480"/>
            <a:chOff x="3754080" y="2769480"/>
            <a:chExt cx="725400" cy="1077480"/>
          </a:xfrm>
        </p:grpSpPr>
        <p:sp>
          <p:nvSpPr>
            <p:cNvPr id="1024" name="Полилиния: фигура 147"/>
            <p:cNvSpPr/>
            <p:nvPr/>
          </p:nvSpPr>
          <p:spPr>
            <a:xfrm>
              <a:off x="3756240" y="2846520"/>
              <a:ext cx="718920" cy="980280"/>
            </a:xfrm>
            <a:custGeom>
              <a:avLst/>
              <a:gdLst/>
              <a:ahLst/>
              <a:rect l="l" t="t" r="r" b="b"/>
              <a:pathLst>
                <a:path w="719243" h="980557">
                  <a:moveTo>
                    <a:pt x="0" y="0"/>
                  </a:moveTo>
                  <a:lnTo>
                    <a:pt x="719243" y="0"/>
                  </a:lnTo>
                  <a:lnTo>
                    <a:pt x="719243" y="837272"/>
                  </a:lnTo>
                  <a:cubicBezTo>
                    <a:pt x="719243" y="916406"/>
                    <a:pt x="665574" y="980557"/>
                    <a:pt x="599370" y="980557"/>
                  </a:cubicBezTo>
                  <a:lnTo>
                    <a:pt x="119873" y="980557"/>
                  </a:lnTo>
                  <a:cubicBezTo>
                    <a:pt x="53669" y="980557"/>
                    <a:pt x="0" y="916406"/>
                    <a:pt x="0" y="837272"/>
                  </a:cubicBezTo>
                  <a:close/>
                </a:path>
              </a:pathLst>
            </a:custGeom>
            <a:gradFill rotWithShape="0">
              <a:gsLst>
                <a:gs pos="0">
                  <a:srgbClr val="f6f8fc">
                    <a:alpha val="36078"/>
                  </a:srgbClr>
                </a:gs>
                <a:gs pos="100000">
                  <a:srgbClr val="f4b183">
                    <a:alpha val="33333"/>
                  </a:srgbClr>
                </a:gs>
              </a:gsLst>
              <a:lin ang="0"/>
            </a:gradFill>
            <a:ln>
              <a:solidFill>
                <a:srgbClr val="ed7d31"/>
              </a:solidFill>
            </a:ln>
          </p:spPr>
          <p:style>
            <a:lnRef idx="2">
              <a:schemeClr val="accent2"/>
            </a:lnRef>
            <a:fillRef idx="1">
              <a:schemeClr val="lt1"/>
            </a:fillRef>
            <a:effectRef idx="0">
              <a:schemeClr val="accent2"/>
            </a:effectRef>
            <a:fontRef idx="minor"/>
          </p:style>
        </p:sp>
        <p:sp>
          <p:nvSpPr>
            <p:cNvPr id="1025" name="Овал 146"/>
            <p:cNvSpPr/>
            <p:nvPr/>
          </p:nvSpPr>
          <p:spPr>
            <a:xfrm>
              <a:off x="3754080" y="3660840"/>
              <a:ext cx="718920" cy="94680"/>
            </a:xfrm>
            <a:prstGeom prst="ellipse">
              <a:avLst/>
            </a:prstGeom>
            <a:noFill/>
            <a:ln w="9525">
              <a:solidFill>
                <a:srgbClr val="ed7d31"/>
              </a:solidFill>
              <a:prstDash val="dash"/>
            </a:ln>
          </p:spPr>
          <p:style>
            <a:lnRef idx="2">
              <a:schemeClr val="accent1">
                <a:shade val="50000"/>
              </a:schemeClr>
            </a:lnRef>
            <a:fillRef idx="1">
              <a:schemeClr val="accent1"/>
            </a:fillRef>
            <a:effectRef idx="0">
              <a:schemeClr val="accent1"/>
            </a:effectRef>
            <a:fontRef idx="minor"/>
          </p:style>
        </p:sp>
        <p:sp>
          <p:nvSpPr>
            <p:cNvPr id="1026" name="Овал 149"/>
            <p:cNvSpPr/>
            <p:nvPr/>
          </p:nvSpPr>
          <p:spPr>
            <a:xfrm>
              <a:off x="3806640" y="3723480"/>
              <a:ext cx="615600" cy="123480"/>
            </a:xfrm>
            <a:prstGeom prst="ellipse">
              <a:avLst/>
            </a:prstGeom>
            <a:solidFill>
              <a:schemeClr val="accent2">
                <a:lumMod val="20000"/>
                <a:lumOff val="80000"/>
              </a:schemeClr>
            </a:solidFill>
            <a:ln>
              <a:solidFill>
                <a:srgbClr val="ed7d31"/>
              </a:solidFill>
            </a:ln>
          </p:spPr>
          <p:style>
            <a:lnRef idx="2">
              <a:schemeClr val="accent2"/>
            </a:lnRef>
            <a:fillRef idx="1">
              <a:schemeClr val="lt1"/>
            </a:fillRef>
            <a:effectRef idx="0">
              <a:schemeClr val="accent2"/>
            </a:effectRef>
            <a:fontRef idx="minor"/>
          </p:style>
        </p:sp>
        <p:sp>
          <p:nvSpPr>
            <p:cNvPr id="1027" name="Цилиндр 174"/>
            <p:cNvSpPr/>
            <p:nvPr/>
          </p:nvSpPr>
          <p:spPr>
            <a:xfrm>
              <a:off x="3754080" y="2769480"/>
              <a:ext cx="719280" cy="99540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sp>
          <p:nvSpPr>
            <p:cNvPr id="1028" name="Овал 208"/>
            <p:cNvSpPr/>
            <p:nvPr/>
          </p:nvSpPr>
          <p:spPr>
            <a:xfrm>
              <a:off x="3760560" y="2769480"/>
              <a:ext cx="718920" cy="134280"/>
            </a:xfrm>
            <a:prstGeom prst="ellipse">
              <a:avLst/>
            </a:prstGeom>
            <a:solidFill>
              <a:schemeClr val="accent2">
                <a:lumMod val="20000"/>
                <a:lumOff val="80000"/>
              </a:schemeClr>
            </a:solidFill>
            <a:ln>
              <a:solidFill>
                <a:srgbClr val="ed7d31"/>
              </a:solidFill>
            </a:ln>
          </p:spPr>
          <p:style>
            <a:lnRef idx="2">
              <a:schemeClr val="accent2"/>
            </a:lnRef>
            <a:fillRef idx="1">
              <a:schemeClr val="lt1"/>
            </a:fillRef>
            <a:effectRef idx="0">
              <a:schemeClr val="accent2"/>
            </a:effectRef>
            <a:fontRef idx="minor"/>
          </p:style>
        </p:sp>
      </p:grpSp>
      <p:sp>
        <p:nvSpPr>
          <p:cNvPr id="1029" name="Прямая соединительная линия 209"/>
          <p:cNvSpPr/>
          <p:nvPr/>
        </p:nvSpPr>
        <p:spPr>
          <a:xfrm>
            <a:off x="2129400" y="4207680"/>
            <a:ext cx="319680" cy="0"/>
          </a:xfrm>
          <a:prstGeom prst="line">
            <a:avLst/>
          </a:prstGeom>
          <a:ln w="19050">
            <a:solidFill>
              <a:srgbClr val="ff0000"/>
            </a:solidFill>
            <a:headEnd len="med" type="arrow" w="med"/>
          </a:ln>
        </p:spPr>
        <p:style>
          <a:lnRef idx="1">
            <a:schemeClr val="accent1"/>
          </a:lnRef>
          <a:fillRef idx="0">
            <a:schemeClr val="accent1"/>
          </a:fillRef>
          <a:effectRef idx="0">
            <a:schemeClr val="accent1"/>
          </a:effectRef>
          <a:fontRef idx="minor"/>
        </p:style>
      </p:sp>
      <p:sp>
        <p:nvSpPr>
          <p:cNvPr id="1030" name="Прямая соединительная линия 210"/>
          <p:cNvSpPr/>
          <p:nvPr/>
        </p:nvSpPr>
        <p:spPr>
          <a:xfrm>
            <a:off x="1351080" y="4210560"/>
            <a:ext cx="883800" cy="0"/>
          </a:xfrm>
          <a:prstGeom prst="line">
            <a:avLst/>
          </a:prstGeom>
          <a:ln w="19050">
            <a:solidFill>
              <a:srgbClr val="ff0000"/>
            </a:solidFill>
          </a:ln>
        </p:spPr>
        <p:style>
          <a:lnRef idx="1">
            <a:schemeClr val="accent1"/>
          </a:lnRef>
          <a:fillRef idx="0">
            <a:schemeClr val="accent1"/>
          </a:fillRef>
          <a:effectRef idx="0">
            <a:schemeClr val="accent1"/>
          </a:effectRef>
          <a:fontRef idx="minor"/>
        </p:style>
      </p:sp>
      <p:grpSp>
        <p:nvGrpSpPr>
          <p:cNvPr id="1031" name="Группа 13"/>
          <p:cNvGrpSpPr/>
          <p:nvPr/>
        </p:nvGrpSpPr>
        <p:grpSpPr>
          <a:xfrm>
            <a:off x="1389960" y="4961520"/>
            <a:ext cx="720360" cy="114840"/>
            <a:chOff x="1389960" y="4961520"/>
            <a:chExt cx="720360" cy="114840"/>
          </a:xfrm>
        </p:grpSpPr>
        <p:sp>
          <p:nvSpPr>
            <p:cNvPr id="1032" name="Овал 225"/>
            <p:cNvSpPr/>
            <p:nvPr/>
          </p:nvSpPr>
          <p:spPr>
            <a:xfrm>
              <a:off x="1389960" y="4961520"/>
              <a:ext cx="718920" cy="114840"/>
            </a:xfrm>
            <a:prstGeom prst="ellipse">
              <a:avLst/>
            </a:prstGeom>
            <a:noFill/>
            <a:ln>
              <a:solidFill>
                <a:srgbClr val="ed7d31"/>
              </a:solidFill>
              <a:prstDash val="dash"/>
            </a:ln>
          </p:spPr>
          <p:style>
            <a:lnRef idx="2">
              <a:schemeClr val="accent2"/>
            </a:lnRef>
            <a:fillRef idx="1">
              <a:schemeClr val="lt1"/>
            </a:fillRef>
            <a:effectRef idx="0">
              <a:schemeClr val="accent2"/>
            </a:effectRef>
            <a:fontRef idx="minor"/>
          </p:style>
        </p:sp>
        <p:sp>
          <p:nvSpPr>
            <p:cNvPr id="1033" name="Дуга 473"/>
            <p:cNvSpPr/>
            <p:nvPr/>
          </p:nvSpPr>
          <p:spPr>
            <a:xfrm>
              <a:off x="1394640" y="4970160"/>
              <a:ext cx="715680" cy="105840"/>
            </a:xfrm>
            <a:prstGeom prst="arc">
              <a:avLst>
                <a:gd name="adj1" fmla="val 76176"/>
                <a:gd name="adj2" fmla="val 10689941"/>
              </a:avLst>
            </a:prstGeom>
            <a:noFill/>
            <a:ln>
              <a:solidFill>
                <a:srgbClr val="ed7d31"/>
              </a:solidFill>
            </a:ln>
          </p:spPr>
          <p:style>
            <a:lnRef idx="2">
              <a:schemeClr val="accent2"/>
            </a:lnRef>
            <a:fillRef idx="1">
              <a:schemeClr val="lt1"/>
            </a:fillRef>
            <a:effectRef idx="0">
              <a:schemeClr val="accent2"/>
            </a:effectRef>
            <a:fontRef idx="minor"/>
          </p:style>
        </p:sp>
        <p:sp>
          <p:nvSpPr>
            <p:cNvPr id="1034" name="Овал 217"/>
            <p:cNvSpPr/>
            <p:nvPr/>
          </p:nvSpPr>
          <p:spPr>
            <a:xfrm>
              <a:off x="1389960" y="4961520"/>
              <a:ext cx="718920" cy="114840"/>
            </a:xfrm>
            <a:prstGeom prst="ellipse">
              <a:avLst/>
            </a:prstGeom>
            <a:noFill/>
            <a:ln>
              <a:solidFill>
                <a:srgbClr val="ed7d31"/>
              </a:solidFill>
              <a:prstDash val="dash"/>
            </a:ln>
          </p:spPr>
          <p:style>
            <a:lnRef idx="2">
              <a:schemeClr val="accent2"/>
            </a:lnRef>
            <a:fillRef idx="1">
              <a:schemeClr val="lt1"/>
            </a:fillRef>
            <a:effectRef idx="0">
              <a:schemeClr val="accent2"/>
            </a:effectRef>
            <a:fontRef idx="minor"/>
          </p:style>
        </p:sp>
      </p:grpSp>
      <p:sp>
        <p:nvSpPr>
          <p:cNvPr id="1035" name="TextBox 245"/>
          <p:cNvSpPr/>
          <p:nvPr/>
        </p:nvSpPr>
        <p:spPr>
          <a:xfrm>
            <a:off x="3079440" y="5511240"/>
            <a:ext cx="2241360" cy="471600"/>
          </a:xfrm>
          <a:prstGeom prst="rect">
            <a:avLst/>
          </a:prstGeom>
          <a:noFill/>
          <a:ln w="0">
            <a:noFill/>
          </a:ln>
        </p:spPr>
        <p:style>
          <a:lnRef idx="0"/>
          <a:fillRef idx="0"/>
          <a:effectRef idx="0"/>
          <a:fontRef idx="minor"/>
        </p:style>
        <p:txBody>
          <a:bodyPr lIns="90000" rIns="90000" tIns="45000" bIns="45000">
            <a:spAutoFit/>
          </a:bodyPr>
          <a:p>
            <a:pPr algn="ctr">
              <a:lnSpc>
                <a:spcPts val="1001"/>
              </a:lnSpc>
            </a:pPr>
            <a:r>
              <a:rPr b="0" i="1" lang="ru-RU" sz="1200" spc="-1" strike="noStrike">
                <a:solidFill>
                  <a:srgbClr val="000000"/>
                </a:solidFill>
                <a:latin typeface="Calibri"/>
              </a:rPr>
              <a:t>1</a:t>
            </a:r>
            <a:r>
              <a:rPr b="0" i="1" lang="en-US" sz="1200" spc="-1" strike="noStrike">
                <a:solidFill>
                  <a:srgbClr val="000000"/>
                </a:solidFill>
                <a:latin typeface="Calibri"/>
              </a:rPr>
              <a:t>3</a:t>
            </a:r>
            <a:r>
              <a:rPr b="0" i="1" lang="ru-RU" sz="1200" spc="-1" strike="noStrike">
                <a:solidFill>
                  <a:srgbClr val="000000"/>
                </a:solidFill>
                <a:latin typeface="Calibri"/>
              </a:rPr>
              <a:t>. Отрежьте на этой высоте 2 бутылки</a:t>
            </a:r>
            <a:endParaRPr b="0" lang="ru-RU" sz="1200" spc="-1" strike="noStrike">
              <a:latin typeface="Arial"/>
            </a:endParaRPr>
          </a:p>
          <a:p>
            <a:pPr algn="ctr">
              <a:lnSpc>
                <a:spcPts val="1001"/>
              </a:lnSpc>
            </a:pPr>
            <a:endParaRPr b="0" lang="ru-RU" sz="1200" spc="-1" strike="noStrike">
              <a:latin typeface="Arial"/>
            </a:endParaRPr>
          </a:p>
        </p:txBody>
      </p:sp>
      <p:grpSp>
        <p:nvGrpSpPr>
          <p:cNvPr id="1036" name="Группа 246"/>
          <p:cNvGrpSpPr/>
          <p:nvPr/>
        </p:nvGrpSpPr>
        <p:grpSpPr>
          <a:xfrm>
            <a:off x="3747600" y="4026600"/>
            <a:ext cx="725400" cy="1077480"/>
            <a:chOff x="3747600" y="4026600"/>
            <a:chExt cx="725400" cy="1077480"/>
          </a:xfrm>
        </p:grpSpPr>
        <p:sp>
          <p:nvSpPr>
            <p:cNvPr id="1037" name="Полилиния: фигура 247"/>
            <p:cNvSpPr/>
            <p:nvPr/>
          </p:nvSpPr>
          <p:spPr>
            <a:xfrm>
              <a:off x="3749760" y="4103640"/>
              <a:ext cx="718920" cy="980280"/>
            </a:xfrm>
            <a:custGeom>
              <a:avLst/>
              <a:gdLst/>
              <a:ahLst/>
              <a:rect l="l" t="t" r="r" b="b"/>
              <a:pathLst>
                <a:path w="719243" h="980557">
                  <a:moveTo>
                    <a:pt x="0" y="0"/>
                  </a:moveTo>
                  <a:lnTo>
                    <a:pt x="719243" y="0"/>
                  </a:lnTo>
                  <a:lnTo>
                    <a:pt x="719243" y="837272"/>
                  </a:lnTo>
                  <a:cubicBezTo>
                    <a:pt x="719243" y="916406"/>
                    <a:pt x="665574" y="980557"/>
                    <a:pt x="599370" y="980557"/>
                  </a:cubicBezTo>
                  <a:lnTo>
                    <a:pt x="119873" y="980557"/>
                  </a:lnTo>
                  <a:cubicBezTo>
                    <a:pt x="53669" y="980557"/>
                    <a:pt x="0" y="916406"/>
                    <a:pt x="0" y="837272"/>
                  </a:cubicBezTo>
                  <a:close/>
                </a:path>
              </a:pathLst>
            </a:custGeom>
            <a:gradFill rotWithShape="0">
              <a:gsLst>
                <a:gs pos="0">
                  <a:srgbClr val="f6f8fc">
                    <a:alpha val="36078"/>
                  </a:srgbClr>
                </a:gs>
                <a:gs pos="100000">
                  <a:srgbClr val="f4b183">
                    <a:alpha val="33333"/>
                  </a:srgbClr>
                </a:gs>
              </a:gsLst>
              <a:lin ang="0"/>
            </a:gradFill>
            <a:ln>
              <a:solidFill>
                <a:srgbClr val="ed7d31"/>
              </a:solidFill>
            </a:ln>
          </p:spPr>
          <p:style>
            <a:lnRef idx="2">
              <a:schemeClr val="accent2"/>
            </a:lnRef>
            <a:fillRef idx="1">
              <a:schemeClr val="lt1"/>
            </a:fillRef>
            <a:effectRef idx="0">
              <a:schemeClr val="accent2"/>
            </a:effectRef>
            <a:fontRef idx="minor"/>
          </p:style>
        </p:sp>
        <p:sp>
          <p:nvSpPr>
            <p:cNvPr id="1038" name="Овал 248"/>
            <p:cNvSpPr/>
            <p:nvPr/>
          </p:nvSpPr>
          <p:spPr>
            <a:xfrm>
              <a:off x="3747600" y="4917960"/>
              <a:ext cx="718920" cy="94680"/>
            </a:xfrm>
            <a:prstGeom prst="ellipse">
              <a:avLst/>
            </a:prstGeom>
            <a:noFill/>
            <a:ln w="9525">
              <a:solidFill>
                <a:srgbClr val="ed7d31"/>
              </a:solidFill>
              <a:prstDash val="dash"/>
            </a:ln>
          </p:spPr>
          <p:style>
            <a:lnRef idx="2">
              <a:schemeClr val="accent1">
                <a:shade val="50000"/>
              </a:schemeClr>
            </a:lnRef>
            <a:fillRef idx="1">
              <a:schemeClr val="accent1"/>
            </a:fillRef>
            <a:effectRef idx="0">
              <a:schemeClr val="accent1"/>
            </a:effectRef>
            <a:fontRef idx="minor"/>
          </p:style>
        </p:sp>
        <p:sp>
          <p:nvSpPr>
            <p:cNvPr id="1039" name="Овал 249"/>
            <p:cNvSpPr/>
            <p:nvPr/>
          </p:nvSpPr>
          <p:spPr>
            <a:xfrm>
              <a:off x="3800160" y="4980600"/>
              <a:ext cx="615600" cy="123480"/>
            </a:xfrm>
            <a:prstGeom prst="ellipse">
              <a:avLst/>
            </a:prstGeom>
            <a:solidFill>
              <a:schemeClr val="accent2">
                <a:lumMod val="20000"/>
                <a:lumOff val="80000"/>
              </a:schemeClr>
            </a:solidFill>
            <a:ln>
              <a:solidFill>
                <a:srgbClr val="ed7d31"/>
              </a:solidFill>
            </a:ln>
          </p:spPr>
          <p:style>
            <a:lnRef idx="2">
              <a:schemeClr val="accent2"/>
            </a:lnRef>
            <a:fillRef idx="1">
              <a:schemeClr val="lt1"/>
            </a:fillRef>
            <a:effectRef idx="0">
              <a:schemeClr val="accent2"/>
            </a:effectRef>
            <a:fontRef idx="minor"/>
          </p:style>
        </p:sp>
        <p:sp>
          <p:nvSpPr>
            <p:cNvPr id="1040" name="Цилиндр 250"/>
            <p:cNvSpPr/>
            <p:nvPr/>
          </p:nvSpPr>
          <p:spPr>
            <a:xfrm>
              <a:off x="3747600" y="4026600"/>
              <a:ext cx="719280" cy="99540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sp>
          <p:nvSpPr>
            <p:cNvPr id="1041" name="Овал 251"/>
            <p:cNvSpPr/>
            <p:nvPr/>
          </p:nvSpPr>
          <p:spPr>
            <a:xfrm>
              <a:off x="3754080" y="4026600"/>
              <a:ext cx="718920" cy="134280"/>
            </a:xfrm>
            <a:prstGeom prst="ellipse">
              <a:avLst/>
            </a:prstGeom>
            <a:solidFill>
              <a:schemeClr val="accent2">
                <a:lumMod val="20000"/>
                <a:lumOff val="80000"/>
              </a:schemeClr>
            </a:solidFill>
            <a:ln>
              <a:solidFill>
                <a:srgbClr val="ed7d31"/>
              </a:solidFill>
            </a:ln>
          </p:spPr>
          <p:style>
            <a:lnRef idx="2">
              <a:schemeClr val="accent2"/>
            </a:lnRef>
            <a:fillRef idx="1">
              <a:schemeClr val="lt1"/>
            </a:fillRef>
            <a:effectRef idx="0">
              <a:schemeClr val="accent2"/>
            </a:effectRef>
            <a:fontRef idx="minor"/>
          </p:style>
        </p:sp>
      </p:grpSp>
      <p:grpSp>
        <p:nvGrpSpPr>
          <p:cNvPr id="1042" name="Группа 33"/>
          <p:cNvGrpSpPr/>
          <p:nvPr/>
        </p:nvGrpSpPr>
        <p:grpSpPr>
          <a:xfrm>
            <a:off x="8338680" y="2836800"/>
            <a:ext cx="725400" cy="1085400"/>
            <a:chOff x="8338680" y="2836800"/>
            <a:chExt cx="725400" cy="1085400"/>
          </a:xfrm>
        </p:grpSpPr>
        <p:sp>
          <p:nvSpPr>
            <p:cNvPr id="1043" name="Полилиния: фигура 253"/>
            <p:cNvSpPr/>
            <p:nvPr/>
          </p:nvSpPr>
          <p:spPr>
            <a:xfrm>
              <a:off x="8340840" y="2913480"/>
              <a:ext cx="718920" cy="980280"/>
            </a:xfrm>
            <a:custGeom>
              <a:avLst/>
              <a:gdLst/>
              <a:ahLst/>
              <a:rect l="l" t="t" r="r" b="b"/>
              <a:pathLst>
                <a:path w="719243" h="980557">
                  <a:moveTo>
                    <a:pt x="0" y="0"/>
                  </a:moveTo>
                  <a:lnTo>
                    <a:pt x="719243" y="0"/>
                  </a:lnTo>
                  <a:lnTo>
                    <a:pt x="719243" y="837272"/>
                  </a:lnTo>
                  <a:cubicBezTo>
                    <a:pt x="719243" y="916406"/>
                    <a:pt x="665574" y="980557"/>
                    <a:pt x="599370" y="980557"/>
                  </a:cubicBezTo>
                  <a:lnTo>
                    <a:pt x="119873" y="980557"/>
                  </a:lnTo>
                  <a:cubicBezTo>
                    <a:pt x="53669" y="980557"/>
                    <a:pt x="0" y="916406"/>
                    <a:pt x="0" y="837272"/>
                  </a:cubicBezTo>
                  <a:close/>
                </a:path>
              </a:pathLst>
            </a:custGeom>
            <a:gradFill rotWithShape="0">
              <a:gsLst>
                <a:gs pos="0">
                  <a:srgbClr val="f6f8fc">
                    <a:alpha val="36078"/>
                  </a:srgbClr>
                </a:gs>
                <a:gs pos="100000">
                  <a:srgbClr val="f4b183">
                    <a:alpha val="33333"/>
                  </a:srgbClr>
                </a:gs>
              </a:gsLst>
              <a:lin ang="0"/>
            </a:gradFill>
            <a:ln>
              <a:solidFill>
                <a:srgbClr val="ed7d31"/>
              </a:solidFill>
            </a:ln>
          </p:spPr>
          <p:style>
            <a:lnRef idx="2">
              <a:schemeClr val="accent2"/>
            </a:lnRef>
            <a:fillRef idx="1">
              <a:schemeClr val="lt1"/>
            </a:fillRef>
            <a:effectRef idx="0">
              <a:schemeClr val="accent2"/>
            </a:effectRef>
            <a:fontRef idx="minor"/>
          </p:style>
        </p:sp>
        <p:grpSp>
          <p:nvGrpSpPr>
            <p:cNvPr id="1044" name="Группа 18"/>
            <p:cNvGrpSpPr/>
            <p:nvPr/>
          </p:nvGrpSpPr>
          <p:grpSpPr>
            <a:xfrm>
              <a:off x="8391600" y="3791880"/>
              <a:ext cx="615600" cy="123480"/>
              <a:chOff x="8391600" y="3791880"/>
              <a:chExt cx="615600" cy="123480"/>
            </a:xfrm>
          </p:grpSpPr>
          <p:sp>
            <p:nvSpPr>
              <p:cNvPr id="1045" name="Овал 223"/>
              <p:cNvSpPr/>
              <p:nvPr/>
            </p:nvSpPr>
            <p:spPr>
              <a:xfrm>
                <a:off x="8391600" y="3791880"/>
                <a:ext cx="615600" cy="123480"/>
              </a:xfrm>
              <a:prstGeom prst="ellipse">
                <a:avLst/>
              </a:prstGeom>
              <a:solidFill>
                <a:schemeClr val="accent2">
                  <a:lumMod val="40000"/>
                  <a:lumOff val="60000"/>
                </a:schemeClr>
              </a:soli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1046" name="Группа 17"/>
              <p:cNvGrpSpPr/>
              <p:nvPr/>
            </p:nvGrpSpPr>
            <p:grpSpPr>
              <a:xfrm>
                <a:off x="8415360" y="3796200"/>
                <a:ext cx="574560" cy="116280"/>
                <a:chOff x="8415360" y="3796200"/>
                <a:chExt cx="574560" cy="116280"/>
              </a:xfrm>
            </p:grpSpPr>
            <p:sp>
              <p:nvSpPr>
                <p:cNvPr id="1047" name="Овал 455"/>
                <p:cNvSpPr/>
                <p:nvPr/>
              </p:nvSpPr>
              <p:spPr>
                <a:xfrm>
                  <a:off x="8612280" y="3834360"/>
                  <a:ext cx="185040" cy="37800"/>
                </a:xfrm>
                <a:prstGeom prst="ellipse">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048" name="Овал 158"/>
                <p:cNvSpPr/>
                <p:nvPr/>
              </p:nvSpPr>
              <p:spPr>
                <a:xfrm>
                  <a:off x="8519760" y="3797640"/>
                  <a:ext cx="175320" cy="37800"/>
                </a:xfrm>
                <a:prstGeom prst="ellipse">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049" name="Овал 159"/>
                <p:cNvSpPr/>
                <p:nvPr/>
              </p:nvSpPr>
              <p:spPr>
                <a:xfrm>
                  <a:off x="8695440" y="3796200"/>
                  <a:ext cx="175320" cy="37800"/>
                </a:xfrm>
                <a:prstGeom prst="ellipse">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050" name="Овал 160"/>
                <p:cNvSpPr/>
                <p:nvPr/>
              </p:nvSpPr>
              <p:spPr>
                <a:xfrm>
                  <a:off x="8814600" y="3833280"/>
                  <a:ext cx="175320" cy="37800"/>
                </a:xfrm>
                <a:prstGeom prst="ellipse">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051" name="Овал 161"/>
                <p:cNvSpPr/>
                <p:nvPr/>
              </p:nvSpPr>
              <p:spPr>
                <a:xfrm>
                  <a:off x="8415360" y="3835800"/>
                  <a:ext cx="175320" cy="37800"/>
                </a:xfrm>
                <a:prstGeom prst="ellipse">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052" name="Овал 162"/>
                <p:cNvSpPr/>
                <p:nvPr/>
              </p:nvSpPr>
              <p:spPr>
                <a:xfrm>
                  <a:off x="8528760" y="3874680"/>
                  <a:ext cx="175320" cy="37800"/>
                </a:xfrm>
                <a:prstGeom prst="ellipse">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053" name="Овал 163"/>
                <p:cNvSpPr/>
                <p:nvPr/>
              </p:nvSpPr>
              <p:spPr>
                <a:xfrm>
                  <a:off x="8704800" y="3873240"/>
                  <a:ext cx="175320" cy="37800"/>
                </a:xfrm>
                <a:prstGeom prst="ellipse">
                  <a:avLst/>
                </a:prstGeom>
                <a:solidFill>
                  <a:schemeClr val="bg1"/>
                </a:solidFill>
                <a:ln>
                  <a:solidFill>
                    <a:srgbClr val="325490"/>
                  </a:solidFill>
                </a:ln>
              </p:spPr>
              <p:style>
                <a:lnRef idx="2">
                  <a:schemeClr val="accent1">
                    <a:shade val="50000"/>
                  </a:schemeClr>
                </a:lnRef>
                <a:fillRef idx="1">
                  <a:schemeClr val="accent1"/>
                </a:fillRef>
                <a:effectRef idx="0">
                  <a:schemeClr val="accent1"/>
                </a:effectRef>
                <a:fontRef idx="minor"/>
              </p:style>
            </p:sp>
          </p:grpSp>
        </p:grpSp>
        <p:sp>
          <p:nvSpPr>
            <p:cNvPr id="1054" name="Овал 255"/>
            <p:cNvSpPr/>
            <p:nvPr/>
          </p:nvSpPr>
          <p:spPr>
            <a:xfrm>
              <a:off x="8391600" y="3789720"/>
              <a:ext cx="615600" cy="132480"/>
            </a:xfrm>
            <a:prstGeom prst="ellipse">
              <a:avLst/>
            </a:prstGeom>
            <a:solidFill>
              <a:schemeClr val="accent2">
                <a:lumMod val="20000"/>
                <a:lumOff val="80000"/>
                <a:alpha val="50000"/>
              </a:schemeClr>
            </a:solidFill>
            <a:ln>
              <a:solidFill>
                <a:srgbClr val="ed7d31"/>
              </a:solidFill>
            </a:ln>
          </p:spPr>
          <p:style>
            <a:lnRef idx="2">
              <a:schemeClr val="accent2"/>
            </a:lnRef>
            <a:fillRef idx="1">
              <a:schemeClr val="lt1"/>
            </a:fillRef>
            <a:effectRef idx="0">
              <a:schemeClr val="accent2"/>
            </a:effectRef>
            <a:fontRef idx="minor"/>
          </p:style>
        </p:sp>
        <p:sp>
          <p:nvSpPr>
            <p:cNvPr id="1055" name="Цилиндр 256"/>
            <p:cNvSpPr/>
            <p:nvPr/>
          </p:nvSpPr>
          <p:spPr>
            <a:xfrm>
              <a:off x="8338680" y="2836800"/>
              <a:ext cx="719280" cy="99540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sp>
          <p:nvSpPr>
            <p:cNvPr id="1056" name="Овал 257"/>
            <p:cNvSpPr/>
            <p:nvPr/>
          </p:nvSpPr>
          <p:spPr>
            <a:xfrm>
              <a:off x="8345160" y="2836800"/>
              <a:ext cx="718920" cy="134280"/>
            </a:xfrm>
            <a:prstGeom prst="ellipse">
              <a:avLst/>
            </a:prstGeom>
            <a:solidFill>
              <a:schemeClr val="accent2">
                <a:lumMod val="20000"/>
                <a:lumOff val="80000"/>
              </a:schemeClr>
            </a:solidFill>
            <a:ln>
              <a:solidFill>
                <a:srgbClr val="ed7d31"/>
              </a:solidFill>
            </a:ln>
          </p:spPr>
          <p:style>
            <a:lnRef idx="2">
              <a:schemeClr val="accent2"/>
            </a:lnRef>
            <a:fillRef idx="1">
              <a:schemeClr val="lt1"/>
            </a:fillRef>
            <a:effectRef idx="0">
              <a:schemeClr val="accent2"/>
            </a:effectRef>
            <a:fontRef idx="minor"/>
          </p:style>
        </p:sp>
        <p:sp>
          <p:nvSpPr>
            <p:cNvPr id="1057" name="Дуга 32"/>
            <p:cNvSpPr/>
            <p:nvPr/>
          </p:nvSpPr>
          <p:spPr>
            <a:xfrm>
              <a:off x="8340840" y="3721680"/>
              <a:ext cx="717120" cy="90360"/>
            </a:xfrm>
            <a:prstGeom prst="arc">
              <a:avLst>
                <a:gd name="adj1" fmla="val 10848710"/>
                <a:gd name="adj2" fmla="val 0"/>
              </a:avLst>
            </a:prstGeom>
            <a:noFill/>
            <a:ln w="9525">
              <a:solidFill>
                <a:srgbClr val="ed7d31"/>
              </a:solidFill>
              <a:prstDash val="dash"/>
            </a:ln>
          </p:spPr>
          <p:style>
            <a:lnRef idx="2">
              <a:schemeClr val="accent1">
                <a:shade val="50000"/>
              </a:schemeClr>
            </a:lnRef>
            <a:fillRef idx="1">
              <a:schemeClr val="accent1"/>
            </a:fillRef>
            <a:effectRef idx="0">
              <a:schemeClr val="accent1"/>
            </a:effectRef>
            <a:fontRef idx="minor"/>
          </p:style>
        </p:sp>
      </p:grpSp>
      <p:grpSp>
        <p:nvGrpSpPr>
          <p:cNvPr id="1058" name="Группа 259"/>
          <p:cNvGrpSpPr/>
          <p:nvPr/>
        </p:nvGrpSpPr>
        <p:grpSpPr>
          <a:xfrm>
            <a:off x="8327880" y="3965040"/>
            <a:ext cx="725400" cy="1077480"/>
            <a:chOff x="8327880" y="3965040"/>
            <a:chExt cx="725400" cy="1077480"/>
          </a:xfrm>
        </p:grpSpPr>
        <p:sp>
          <p:nvSpPr>
            <p:cNvPr id="1059" name="Полилиния: фигура 260"/>
            <p:cNvSpPr/>
            <p:nvPr/>
          </p:nvSpPr>
          <p:spPr>
            <a:xfrm>
              <a:off x="8330040" y="4042080"/>
              <a:ext cx="718920" cy="980280"/>
            </a:xfrm>
            <a:custGeom>
              <a:avLst/>
              <a:gdLst/>
              <a:ahLst/>
              <a:rect l="l" t="t" r="r" b="b"/>
              <a:pathLst>
                <a:path w="719243" h="980557">
                  <a:moveTo>
                    <a:pt x="0" y="0"/>
                  </a:moveTo>
                  <a:lnTo>
                    <a:pt x="719243" y="0"/>
                  </a:lnTo>
                  <a:lnTo>
                    <a:pt x="719243" y="837272"/>
                  </a:lnTo>
                  <a:cubicBezTo>
                    <a:pt x="719243" y="916406"/>
                    <a:pt x="665574" y="980557"/>
                    <a:pt x="599370" y="980557"/>
                  </a:cubicBezTo>
                  <a:lnTo>
                    <a:pt x="119873" y="980557"/>
                  </a:lnTo>
                  <a:cubicBezTo>
                    <a:pt x="53669" y="980557"/>
                    <a:pt x="0" y="916406"/>
                    <a:pt x="0" y="837272"/>
                  </a:cubicBezTo>
                  <a:close/>
                </a:path>
              </a:pathLst>
            </a:custGeom>
            <a:gradFill rotWithShape="0">
              <a:gsLst>
                <a:gs pos="0">
                  <a:srgbClr val="f6f8fc">
                    <a:alpha val="36078"/>
                  </a:srgbClr>
                </a:gs>
                <a:gs pos="100000">
                  <a:srgbClr val="f4b183">
                    <a:alpha val="33333"/>
                  </a:srgbClr>
                </a:gs>
              </a:gsLst>
              <a:lin ang="0"/>
            </a:gradFill>
            <a:ln>
              <a:solidFill>
                <a:srgbClr val="ed7d31"/>
              </a:solidFill>
            </a:ln>
          </p:spPr>
          <p:style>
            <a:lnRef idx="2">
              <a:schemeClr val="accent2"/>
            </a:lnRef>
            <a:fillRef idx="1">
              <a:schemeClr val="lt1"/>
            </a:fillRef>
            <a:effectRef idx="0">
              <a:schemeClr val="accent2"/>
            </a:effectRef>
            <a:fontRef idx="minor"/>
          </p:style>
        </p:sp>
        <p:sp>
          <p:nvSpPr>
            <p:cNvPr id="1060" name="Овал 261"/>
            <p:cNvSpPr/>
            <p:nvPr/>
          </p:nvSpPr>
          <p:spPr>
            <a:xfrm>
              <a:off x="8327880" y="4856400"/>
              <a:ext cx="718920" cy="94680"/>
            </a:xfrm>
            <a:prstGeom prst="ellipse">
              <a:avLst/>
            </a:prstGeom>
            <a:noFill/>
            <a:ln w="9525">
              <a:solidFill>
                <a:srgbClr val="ed7d31"/>
              </a:solidFill>
              <a:prstDash val="dash"/>
            </a:ln>
          </p:spPr>
          <p:style>
            <a:lnRef idx="2">
              <a:schemeClr val="accent1">
                <a:shade val="50000"/>
              </a:schemeClr>
            </a:lnRef>
            <a:fillRef idx="1">
              <a:schemeClr val="accent1"/>
            </a:fillRef>
            <a:effectRef idx="0">
              <a:schemeClr val="accent1"/>
            </a:effectRef>
            <a:fontRef idx="minor"/>
          </p:style>
        </p:sp>
        <p:sp>
          <p:nvSpPr>
            <p:cNvPr id="1061" name="Овал 262"/>
            <p:cNvSpPr/>
            <p:nvPr/>
          </p:nvSpPr>
          <p:spPr>
            <a:xfrm>
              <a:off x="8380440" y="4919040"/>
              <a:ext cx="615600" cy="123480"/>
            </a:xfrm>
            <a:prstGeom prst="ellipse">
              <a:avLst/>
            </a:prstGeom>
            <a:solidFill>
              <a:schemeClr val="accent2">
                <a:lumMod val="20000"/>
                <a:lumOff val="80000"/>
              </a:schemeClr>
            </a:solidFill>
            <a:ln>
              <a:solidFill>
                <a:srgbClr val="ed7d31"/>
              </a:solidFill>
            </a:ln>
          </p:spPr>
          <p:style>
            <a:lnRef idx="2">
              <a:schemeClr val="accent2"/>
            </a:lnRef>
            <a:fillRef idx="1">
              <a:schemeClr val="lt1"/>
            </a:fillRef>
            <a:effectRef idx="0">
              <a:schemeClr val="accent2"/>
            </a:effectRef>
            <a:fontRef idx="minor"/>
          </p:style>
        </p:sp>
        <p:sp>
          <p:nvSpPr>
            <p:cNvPr id="1062" name="Цилиндр 263"/>
            <p:cNvSpPr/>
            <p:nvPr/>
          </p:nvSpPr>
          <p:spPr>
            <a:xfrm>
              <a:off x="8327880" y="3965040"/>
              <a:ext cx="719280" cy="99540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sp>
          <p:nvSpPr>
            <p:cNvPr id="1063" name="Овал 266"/>
            <p:cNvSpPr/>
            <p:nvPr/>
          </p:nvSpPr>
          <p:spPr>
            <a:xfrm>
              <a:off x="8334360" y="3965040"/>
              <a:ext cx="718920" cy="134280"/>
            </a:xfrm>
            <a:prstGeom prst="ellipse">
              <a:avLst/>
            </a:prstGeom>
            <a:solidFill>
              <a:schemeClr val="accent2">
                <a:lumMod val="20000"/>
                <a:lumOff val="80000"/>
              </a:schemeClr>
            </a:solidFill>
            <a:ln>
              <a:solidFill>
                <a:srgbClr val="ed7d31"/>
              </a:solidFill>
            </a:ln>
          </p:spPr>
          <p:style>
            <a:lnRef idx="2">
              <a:schemeClr val="accent2"/>
            </a:lnRef>
            <a:fillRef idx="1">
              <a:schemeClr val="lt1"/>
            </a:fillRef>
            <a:effectRef idx="0">
              <a:schemeClr val="accent2"/>
            </a:effectRef>
            <a:fontRef idx="minor"/>
          </p:style>
        </p:sp>
      </p:grpSp>
      <p:sp>
        <p:nvSpPr>
          <p:cNvPr id="1064" name="Цилиндр 116"/>
          <p:cNvSpPr/>
          <p:nvPr/>
        </p:nvSpPr>
        <p:spPr>
          <a:xfrm>
            <a:off x="5936400" y="3033000"/>
            <a:ext cx="674280" cy="932040"/>
          </a:xfrm>
          <a:prstGeom prst="can">
            <a:avLst>
              <a:gd name="adj" fmla="val 62089"/>
            </a:avLst>
          </a:prstGeom>
          <a:gradFill rotWithShape="0">
            <a:gsLst>
              <a:gs pos="0">
                <a:srgbClr val="f6f8fc">
                  <a:alpha val="20000"/>
                </a:srgbClr>
              </a:gs>
              <a:gs pos="100000">
                <a:srgbClr val="f4b183">
                  <a:alpha val="13333"/>
                </a:srgbClr>
              </a:gs>
            </a:gsLst>
            <a:lin ang="0"/>
          </a:gradFill>
          <a:ln>
            <a:solidFill>
              <a:srgbClr val="ed7d31"/>
            </a:solidFill>
          </a:ln>
        </p:spPr>
        <p:style>
          <a:lnRef idx="2">
            <a:schemeClr val="accent2"/>
          </a:lnRef>
          <a:fillRef idx="1">
            <a:schemeClr val="lt1"/>
          </a:fillRef>
          <a:effectRef idx="0">
            <a:schemeClr val="accent2"/>
          </a:effectRef>
          <a:fontRef idx="minor"/>
        </p:style>
      </p:sp>
      <p:sp>
        <p:nvSpPr>
          <p:cNvPr id="1065" name="TextBox 118"/>
          <p:cNvSpPr/>
          <p:nvPr/>
        </p:nvSpPr>
        <p:spPr>
          <a:xfrm>
            <a:off x="652680" y="1971360"/>
            <a:ext cx="6389640" cy="9428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ru-RU" sz="1400" spc="-1" strike="noStrike">
                <a:solidFill>
                  <a:srgbClr val="000000"/>
                </a:solidFill>
                <a:latin typeface="Calibri"/>
              </a:rPr>
              <a:t>Здесь понадобится 2 (из 3х) полимерных бутылки </a:t>
            </a:r>
            <a:r>
              <a:rPr b="0" i="1" lang="en-US" sz="1400" spc="-1" strike="noStrike">
                <a:solidFill>
                  <a:srgbClr val="000000"/>
                </a:solidFill>
                <a:latin typeface="Calibri"/>
              </a:rPr>
              <a:t>~</a:t>
            </a:r>
            <a:r>
              <a:rPr b="0" i="1" lang="ru-RU" sz="1400" spc="-1" strike="noStrike">
                <a:solidFill>
                  <a:srgbClr val="000000"/>
                </a:solidFill>
                <a:latin typeface="Calibri"/>
              </a:rPr>
              <a:t> 2.0 л. (лучше, чтобы бутылки были ровными)</a:t>
            </a:r>
            <a:endParaRPr b="0" lang="ru-RU" sz="1400" spc="-1" strike="noStrike">
              <a:latin typeface="Arial"/>
            </a:endParaRPr>
          </a:p>
          <a:p>
            <a:pPr>
              <a:lnSpc>
                <a:spcPct val="100000"/>
              </a:lnSpc>
            </a:pPr>
            <a:endParaRPr b="0" lang="ru-RU" sz="1400" spc="-1" strike="noStrike">
              <a:latin typeface="Arial"/>
            </a:endParaRPr>
          </a:p>
          <a:p>
            <a:pPr>
              <a:lnSpc>
                <a:spcPct val="100000"/>
              </a:lnSpc>
            </a:pPr>
            <a:r>
              <a:rPr b="0" i="1" lang="ru-RU" sz="1400" spc="-1" strike="noStrike">
                <a:solidFill>
                  <a:srgbClr val="000000"/>
                </a:solidFill>
                <a:latin typeface="Calibri"/>
              </a:rPr>
              <a:t>И понадобятся обычные ножницы</a:t>
            </a:r>
            <a:endParaRPr b="0" lang="ru-RU" sz="1400" spc="-1" strike="noStrike">
              <a:latin typeface="Arial"/>
            </a:endParaRPr>
          </a:p>
        </p:txBody>
      </p:sp>
      <p:grpSp>
        <p:nvGrpSpPr>
          <p:cNvPr id="1066" name="Группа 119"/>
          <p:cNvGrpSpPr/>
          <p:nvPr/>
        </p:nvGrpSpPr>
        <p:grpSpPr>
          <a:xfrm>
            <a:off x="2232720" y="3195000"/>
            <a:ext cx="584640" cy="560160"/>
            <a:chOff x="2232720" y="3195000"/>
            <a:chExt cx="584640" cy="560160"/>
          </a:xfrm>
        </p:grpSpPr>
        <p:grpSp>
          <p:nvGrpSpPr>
            <p:cNvPr id="1067" name="Группа 120"/>
            <p:cNvGrpSpPr/>
            <p:nvPr/>
          </p:nvGrpSpPr>
          <p:grpSpPr>
            <a:xfrm>
              <a:off x="2232720" y="3195000"/>
              <a:ext cx="584640" cy="515880"/>
              <a:chOff x="2232720" y="3195000"/>
              <a:chExt cx="584640" cy="515880"/>
            </a:xfrm>
          </p:grpSpPr>
          <p:sp>
            <p:nvSpPr>
              <p:cNvPr id="1068" name="Стрелка: влево-вправо 122"/>
              <p:cNvSpPr/>
              <p:nvPr/>
            </p:nvSpPr>
            <p:spPr>
              <a:xfrm rot="16200000">
                <a:off x="2570760" y="3629880"/>
                <a:ext cx="120600" cy="41040"/>
              </a:xfrm>
              <a:prstGeom prst="leftRightArrow">
                <a:avLst>
                  <a:gd name="adj1" fmla="val 50000"/>
                  <a:gd name="adj2" fmla="val 50000"/>
                </a:avLst>
              </a:prstGeom>
              <a:solidFill>
                <a:srgbClr val="ff0000"/>
              </a:solidFill>
              <a:ln>
                <a:solidFill>
                  <a:srgbClr val="ff0000"/>
                </a:solidFill>
              </a:ln>
            </p:spPr>
            <p:style>
              <a:lnRef idx="3">
                <a:schemeClr val="lt1"/>
              </a:lnRef>
              <a:fillRef idx="1">
                <a:schemeClr val="accent2"/>
              </a:fillRef>
              <a:effectRef idx="1">
                <a:schemeClr val="accent2"/>
              </a:effectRef>
              <a:fontRef idx="minor"/>
            </p:style>
          </p:sp>
          <p:sp>
            <p:nvSpPr>
              <p:cNvPr id="1069" name="Полилиния: фигура 123"/>
              <p:cNvSpPr/>
              <p:nvPr/>
            </p:nvSpPr>
            <p:spPr>
              <a:xfrm flipH="1">
                <a:off x="2232720" y="3195000"/>
                <a:ext cx="584640" cy="431640"/>
              </a:xfrm>
              <a:custGeom>
                <a:avLst/>
                <a:gdLst/>
                <a:ahLst/>
                <a:rect l="l" t="t" r="r" b="b"/>
                <a:pathLst>
                  <a:path w="1177409" h="265125">
                    <a:moveTo>
                      <a:pt x="371299" y="265125"/>
                    </a:moveTo>
                    <a:cubicBezTo>
                      <a:pt x="374121" y="166347"/>
                      <a:pt x="-57826" y="135754"/>
                      <a:pt x="6541" y="91592"/>
                    </a:cubicBezTo>
                    <a:cubicBezTo>
                      <a:pt x="70908" y="47430"/>
                      <a:pt x="562358" y="-3139"/>
                      <a:pt x="757503" y="152"/>
                    </a:cubicBezTo>
                    <a:cubicBezTo>
                      <a:pt x="952648" y="3443"/>
                      <a:pt x="1020505" y="91829"/>
                      <a:pt x="1177409" y="111338"/>
                    </a:cubicBezTo>
                  </a:path>
                </a:pathLst>
              </a:custGeom>
              <a:noFill/>
              <a:ln w="28575">
                <a:solidFill>
                  <a:srgbClr val="000000"/>
                </a:solidFill>
              </a:ln>
            </p:spPr>
            <p:style>
              <a:lnRef idx="1">
                <a:schemeClr val="dk1"/>
              </a:lnRef>
              <a:fillRef idx="0">
                <a:schemeClr val="dk1"/>
              </a:fillRef>
              <a:effectRef idx="0">
                <a:schemeClr val="dk1"/>
              </a:effectRef>
              <a:fontRef idx="minor"/>
            </p:style>
          </p:sp>
        </p:grpSp>
        <p:sp>
          <p:nvSpPr>
            <p:cNvPr id="1070" name="Прямоугольник: скругленные углы 121"/>
            <p:cNvSpPr/>
            <p:nvPr/>
          </p:nvSpPr>
          <p:spPr>
            <a:xfrm>
              <a:off x="2551680" y="3634560"/>
              <a:ext cx="156600" cy="120600"/>
            </a:xfrm>
            <a:prstGeom prst="roundRect">
              <a:avLst>
                <a:gd name="adj" fmla="val 16667"/>
              </a:avLst>
            </a:prstGeom>
            <a:solidFill>
              <a:schemeClr val="accent2">
                <a:lumMod val="75000"/>
                <a:alpha val="51000"/>
              </a:schemeClr>
            </a:solidFill>
            <a:ln w="6350">
              <a:solidFill>
                <a:srgbClr val="000000"/>
              </a:solidFill>
            </a:ln>
          </p:spPr>
          <p:style>
            <a:lnRef idx="2">
              <a:schemeClr val="accent5"/>
            </a:lnRef>
            <a:fillRef idx="1">
              <a:schemeClr val="lt1"/>
            </a:fillRef>
            <a:effectRef idx="0">
              <a:schemeClr val="accent5"/>
            </a:effectRef>
            <a:fontRef idx="minor"/>
          </p:style>
        </p:sp>
      </p:gr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1" name="Заголовок 1"/>
          <p:cNvSpPr txBox="1"/>
          <p:nvPr/>
        </p:nvSpPr>
        <p:spPr>
          <a:xfrm>
            <a:off x="838080" y="365040"/>
            <a:ext cx="722988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Измерительный гидрозатвор:</a:t>
            </a:r>
            <a:br/>
            <a:r>
              <a:rPr b="0" lang="ru-RU" sz="4400" spc="-1" strike="noStrike">
                <a:solidFill>
                  <a:srgbClr val="000000"/>
                </a:solidFill>
                <a:latin typeface="Calibri Light"/>
              </a:rPr>
              <a:t>собираем конструкцию</a:t>
            </a:r>
            <a:endParaRPr b="0" lang="ru-RU" sz="4400" spc="-1" strike="noStrike">
              <a:solidFill>
                <a:srgbClr val="000000"/>
              </a:solidFill>
              <a:latin typeface="Calibri"/>
            </a:endParaRPr>
          </a:p>
        </p:txBody>
      </p:sp>
      <p:sp>
        <p:nvSpPr>
          <p:cNvPr id="1072" name="TextBox 222"/>
          <p:cNvSpPr/>
          <p:nvPr/>
        </p:nvSpPr>
        <p:spPr>
          <a:xfrm>
            <a:off x="622800" y="5086440"/>
            <a:ext cx="2640960" cy="1107000"/>
          </a:xfrm>
          <a:prstGeom prst="rect">
            <a:avLst/>
          </a:prstGeom>
          <a:noFill/>
          <a:ln w="0">
            <a:noFill/>
          </a:ln>
        </p:spPr>
        <p:style>
          <a:lnRef idx="0"/>
          <a:fillRef idx="0"/>
          <a:effectRef idx="0"/>
          <a:fontRef idx="minor"/>
        </p:style>
        <p:txBody>
          <a:bodyPr lIns="90000" rIns="90000" tIns="45000" bIns="45000">
            <a:spAutoFit/>
          </a:bodyPr>
          <a:p>
            <a:pPr algn="ctr">
              <a:lnSpc>
                <a:spcPts val="1001"/>
              </a:lnSpc>
            </a:pPr>
            <a:r>
              <a:rPr b="0" i="1" lang="ru-RU" sz="1200" spc="-1" strike="noStrike">
                <a:solidFill>
                  <a:srgbClr val="000000"/>
                </a:solidFill>
                <a:latin typeface="Calibri"/>
              </a:rPr>
              <a:t>15. Поместите колокол в корпус</a:t>
            </a:r>
            <a:endParaRPr b="0" lang="ru-RU" sz="1200" spc="-1" strike="noStrike">
              <a:latin typeface="Arial"/>
            </a:endParaRPr>
          </a:p>
          <a:p>
            <a:pPr algn="ctr">
              <a:lnSpc>
                <a:spcPts val="1001"/>
              </a:lnSpc>
            </a:pPr>
            <a:endParaRPr b="0" lang="ru-RU" sz="1200" spc="-1" strike="noStrike">
              <a:latin typeface="Arial"/>
            </a:endParaRPr>
          </a:p>
          <a:p>
            <a:pPr algn="ctr">
              <a:lnSpc>
                <a:spcPts val="1001"/>
              </a:lnSpc>
            </a:pPr>
            <a:r>
              <a:rPr b="0" i="1" lang="ru-RU" sz="1200" spc="-1" strike="noStrike">
                <a:solidFill>
                  <a:srgbClr val="000000"/>
                </a:solidFill>
                <a:latin typeface="Calibri"/>
              </a:rPr>
              <a:t>16. Пропустите гибкие шланги через отверстия донышка верхней половины корпуса </a:t>
            </a:r>
            <a:endParaRPr b="0" lang="ru-RU" sz="1200" spc="-1" strike="noStrike">
              <a:latin typeface="Arial"/>
            </a:endParaRPr>
          </a:p>
          <a:p>
            <a:pPr algn="ctr">
              <a:lnSpc>
                <a:spcPts val="1001"/>
              </a:lnSpc>
            </a:pPr>
            <a:endParaRPr b="0" lang="ru-RU" sz="1200" spc="-1" strike="noStrike">
              <a:latin typeface="Arial"/>
            </a:endParaRPr>
          </a:p>
          <a:p>
            <a:pPr algn="ctr">
              <a:lnSpc>
                <a:spcPts val="1001"/>
              </a:lnSpc>
            </a:pPr>
            <a:r>
              <a:rPr b="0" i="1" lang="ru-RU" sz="1200" spc="-1" strike="noStrike">
                <a:solidFill>
                  <a:srgbClr val="000000"/>
                </a:solidFill>
                <a:latin typeface="Calibri"/>
              </a:rPr>
              <a:t>17. Вставьте верхнюю половину корпуса в нижнюю</a:t>
            </a:r>
            <a:endParaRPr b="0" lang="ru-RU" sz="1200" spc="-1" strike="noStrike">
              <a:latin typeface="Arial"/>
            </a:endParaRPr>
          </a:p>
        </p:txBody>
      </p:sp>
      <p:sp>
        <p:nvSpPr>
          <p:cNvPr id="1073" name="TextBox 223"/>
          <p:cNvSpPr/>
          <p:nvPr/>
        </p:nvSpPr>
        <p:spPr>
          <a:xfrm>
            <a:off x="7426440" y="3398400"/>
            <a:ext cx="4316400" cy="2638800"/>
          </a:xfrm>
          <a:prstGeom prst="rect">
            <a:avLst/>
          </a:prstGeom>
          <a:noFill/>
          <a:ln w="0">
            <a:noFill/>
          </a:ln>
        </p:spPr>
        <p:style>
          <a:lnRef idx="0"/>
          <a:fillRef idx="0"/>
          <a:effectRef idx="0"/>
          <a:fontRef idx="minor"/>
        </p:style>
        <p:txBody>
          <a:bodyPr lIns="90000" rIns="90000" tIns="45000" bIns="45000">
            <a:spAutoFit/>
          </a:bodyPr>
          <a:p>
            <a:pPr algn="ctr">
              <a:lnSpc>
                <a:spcPts val="1001"/>
              </a:lnSpc>
            </a:pPr>
            <a:r>
              <a:rPr b="0" i="1" lang="ru-RU" sz="1200" spc="-1" strike="noStrike">
                <a:solidFill>
                  <a:srgbClr val="000000"/>
                </a:solidFill>
                <a:latin typeface="Calibri"/>
              </a:rPr>
              <a:t>19. </a:t>
            </a:r>
            <a:r>
              <a:rPr b="0" i="1" lang="ru-RU" sz="1200" spc="-1" strike="noStrike" baseline="30000">
                <a:solidFill>
                  <a:srgbClr val="000000"/>
                </a:solidFill>
                <a:latin typeface="Calibri"/>
              </a:rPr>
              <a:t>НВУ</a:t>
            </a:r>
            <a:r>
              <a:rPr b="0" i="1" lang="ru-RU" sz="1200" spc="-1" strike="noStrike">
                <a:solidFill>
                  <a:srgbClr val="000000"/>
                </a:solidFill>
                <a:latin typeface="Calibri"/>
              </a:rPr>
              <a:t> – на ваше усмотрение: </a:t>
            </a:r>
            <a:endParaRPr b="0" lang="ru-RU" sz="1200" spc="-1" strike="noStrike">
              <a:latin typeface="Arial"/>
            </a:endParaRPr>
          </a:p>
          <a:p>
            <a:pPr algn="ctr">
              <a:lnSpc>
                <a:spcPts val="1001"/>
              </a:lnSpc>
            </a:pPr>
            <a:endParaRPr b="0" lang="ru-RU" sz="1200" spc="-1" strike="noStrike">
              <a:latin typeface="Arial"/>
            </a:endParaRPr>
          </a:p>
          <a:p>
            <a:pPr>
              <a:lnSpc>
                <a:spcPts val="1001"/>
              </a:lnSpc>
            </a:pPr>
            <a:r>
              <a:rPr b="0" i="1" lang="ru-RU" sz="1200" spc="-1" strike="noStrike">
                <a:solidFill>
                  <a:srgbClr val="000000"/>
                </a:solidFill>
                <a:latin typeface="Calibri"/>
              </a:rPr>
              <a:t>19.а. можете залить / загерметизировать клеем кольцевую щель (0-             - 0) между половинками корпуса</a:t>
            </a:r>
            <a:endParaRPr b="0" lang="ru-RU" sz="1200" spc="-1" strike="noStrike">
              <a:latin typeface="Arial"/>
            </a:endParaRPr>
          </a:p>
          <a:p>
            <a:pPr>
              <a:lnSpc>
                <a:spcPct val="100000"/>
              </a:lnSpc>
            </a:pPr>
            <a:endParaRPr b="0" lang="ru-RU" sz="1200" spc="-1" strike="noStrike">
              <a:latin typeface="Arial"/>
            </a:endParaRPr>
          </a:p>
          <a:p>
            <a:pPr>
              <a:lnSpc>
                <a:spcPct val="100000"/>
              </a:lnSpc>
            </a:pPr>
            <a:r>
              <a:rPr b="0" i="1" lang="ru-RU" sz="1200" spc="-1" strike="noStrike">
                <a:solidFill>
                  <a:srgbClr val="000000"/>
                </a:solidFill>
                <a:latin typeface="Calibri"/>
              </a:rPr>
              <a:t>19.б. Если у вас есть доступ к строительному фену – обдуйте горячим воздухом наружную стенку  (0-             - 0). Бутылки сделаны из термоусаживающегося материала – наружная сожмется и обхватит внутреннюю.</a:t>
            </a:r>
            <a:endParaRPr b="0" lang="ru-RU" sz="1200" spc="-1" strike="noStrike">
              <a:latin typeface="Arial"/>
            </a:endParaRPr>
          </a:p>
          <a:p>
            <a:pPr>
              <a:lnSpc>
                <a:spcPct val="100000"/>
              </a:lnSpc>
            </a:pPr>
            <a:r>
              <a:rPr b="0" i="1" lang="ru-RU" sz="1200" spc="-1" strike="noStrike">
                <a:solidFill>
                  <a:srgbClr val="000000"/>
                </a:solidFill>
                <a:latin typeface="Calibri"/>
              </a:rPr>
              <a:t> </a:t>
            </a:r>
            <a:r>
              <a:rPr b="0" i="1" lang="ru-RU" sz="1200" spc="-1" strike="noStrike">
                <a:solidFill>
                  <a:srgbClr val="000000"/>
                </a:solidFill>
                <a:latin typeface="Calibri"/>
              </a:rPr>
              <a:t>Домашний фен для сушки волос – не справится.</a:t>
            </a:r>
            <a:endParaRPr b="0" lang="ru-RU" sz="1200" spc="-1" strike="noStrike">
              <a:latin typeface="Arial"/>
            </a:endParaRPr>
          </a:p>
          <a:p>
            <a:pPr>
              <a:lnSpc>
                <a:spcPct val="100000"/>
              </a:lnSpc>
            </a:pPr>
            <a:endParaRPr b="0" lang="ru-RU" sz="1200" spc="-1" strike="noStrike">
              <a:latin typeface="Arial"/>
            </a:endParaRPr>
          </a:p>
          <a:p>
            <a:pPr algn="ctr">
              <a:lnSpc>
                <a:spcPts val="1001"/>
              </a:lnSpc>
            </a:pPr>
            <a:endParaRPr b="0" lang="ru-RU" sz="1200" spc="-1" strike="noStrike">
              <a:latin typeface="Arial"/>
            </a:endParaRPr>
          </a:p>
          <a:p>
            <a:pPr algn="ctr">
              <a:lnSpc>
                <a:spcPts val="1001"/>
              </a:lnSpc>
            </a:pPr>
            <a:r>
              <a:rPr b="0" i="1" lang="ru-RU" sz="1200" spc="-1" strike="noStrike">
                <a:solidFill>
                  <a:srgbClr val="000000"/>
                </a:solidFill>
                <a:latin typeface="Calibri"/>
              </a:rPr>
              <a:t>20. Присоедините к входному шлангу обратный клапан</a:t>
            </a:r>
            <a:endParaRPr b="0" lang="ru-RU" sz="1200" spc="-1" strike="noStrike">
              <a:latin typeface="Arial"/>
            </a:endParaRPr>
          </a:p>
          <a:p>
            <a:pPr algn="ctr">
              <a:lnSpc>
                <a:spcPts val="1001"/>
              </a:lnSpc>
            </a:pPr>
            <a:endParaRPr b="0" lang="ru-RU" sz="1200" spc="-1" strike="noStrike">
              <a:latin typeface="Arial"/>
            </a:endParaRPr>
          </a:p>
          <a:p>
            <a:pPr algn="ctr">
              <a:lnSpc>
                <a:spcPts val="1001"/>
              </a:lnSpc>
            </a:pPr>
            <a:r>
              <a:rPr b="0" i="1" lang="ru-RU" sz="1200" spc="-1" strike="noStrike">
                <a:solidFill>
                  <a:srgbClr val="000000"/>
                </a:solidFill>
                <a:latin typeface="Calibri"/>
              </a:rPr>
              <a:t>21. Присоедините к входу обратного клапана входной шланг</a:t>
            </a:r>
            <a:endParaRPr b="0" lang="ru-RU" sz="1200" spc="-1" strike="noStrike">
              <a:latin typeface="Arial"/>
            </a:endParaRPr>
          </a:p>
          <a:p>
            <a:pPr algn="ctr">
              <a:lnSpc>
                <a:spcPts val="1001"/>
              </a:lnSpc>
            </a:pPr>
            <a:endParaRPr b="0" lang="ru-RU" sz="1200" spc="-1" strike="noStrike">
              <a:latin typeface="Arial"/>
            </a:endParaRPr>
          </a:p>
          <a:p>
            <a:pPr algn="ctr">
              <a:lnSpc>
                <a:spcPts val="1001"/>
              </a:lnSpc>
            </a:pPr>
            <a:r>
              <a:rPr b="0" i="1" lang="ru-RU" sz="1200" spc="-1" strike="noStrike">
                <a:solidFill>
                  <a:srgbClr val="000000"/>
                </a:solidFill>
                <a:latin typeface="Calibri"/>
              </a:rPr>
              <a:t>22. Поставьте зажим на верхний (выходной) шланг</a:t>
            </a:r>
            <a:endParaRPr b="0" lang="ru-RU" sz="1200" spc="-1" strike="noStrike">
              <a:latin typeface="Arial"/>
            </a:endParaRPr>
          </a:p>
        </p:txBody>
      </p:sp>
      <p:sp>
        <p:nvSpPr>
          <p:cNvPr id="1074" name="Прямоугольник 36"/>
          <p:cNvSpPr/>
          <p:nvPr/>
        </p:nvSpPr>
        <p:spPr>
          <a:xfrm>
            <a:off x="3312000" y="5081040"/>
            <a:ext cx="3468960" cy="852840"/>
          </a:xfrm>
          <a:prstGeom prst="rect">
            <a:avLst/>
          </a:prstGeom>
          <a:noFill/>
          <a:ln w="0">
            <a:noFill/>
          </a:ln>
        </p:spPr>
        <p:style>
          <a:lnRef idx="0"/>
          <a:fillRef idx="0"/>
          <a:effectRef idx="0"/>
          <a:fontRef idx="minor"/>
        </p:style>
        <p:txBody>
          <a:bodyPr lIns="90000" rIns="90000" tIns="45000" bIns="45000">
            <a:spAutoFit/>
          </a:bodyPr>
          <a:p>
            <a:pPr algn="ctr">
              <a:lnSpc>
                <a:spcPts val="1001"/>
              </a:lnSpc>
            </a:pPr>
            <a:endParaRPr b="0" lang="ru-RU" sz="1800" spc="-1" strike="noStrike">
              <a:latin typeface="Arial"/>
            </a:endParaRPr>
          </a:p>
          <a:p>
            <a:pPr algn="ctr">
              <a:lnSpc>
                <a:spcPts val="1001"/>
              </a:lnSpc>
            </a:pPr>
            <a:r>
              <a:rPr b="0" i="1" lang="ru-RU" sz="1200" spc="-1" strike="noStrike">
                <a:solidFill>
                  <a:srgbClr val="000000"/>
                </a:solidFill>
                <a:latin typeface="Calibri"/>
              </a:rPr>
              <a:t>18. Аккуратно вводите верхнюю половину далее, так чтобы горлышко измерительного колокола прошло через центральное отверстие </a:t>
            </a:r>
            <a:endParaRPr b="0" lang="ru-RU" sz="1200" spc="-1" strike="noStrike">
              <a:latin typeface="Arial"/>
            </a:endParaRPr>
          </a:p>
          <a:p>
            <a:pPr algn="ctr">
              <a:lnSpc>
                <a:spcPts val="1001"/>
              </a:lnSpc>
            </a:pPr>
            <a:r>
              <a:rPr b="0" i="1" lang="ru-RU" sz="1200" spc="-1" strike="noStrike">
                <a:solidFill>
                  <a:srgbClr val="000000"/>
                </a:solidFill>
                <a:latin typeface="Calibri"/>
              </a:rPr>
              <a:t>Прижмите колокол верхней половиной корпуса ко дну до упора.</a:t>
            </a:r>
            <a:endParaRPr b="0" lang="ru-RU" sz="1200" spc="-1" strike="noStrike">
              <a:latin typeface="Arial"/>
            </a:endParaRPr>
          </a:p>
        </p:txBody>
      </p:sp>
      <p:sp>
        <p:nvSpPr>
          <p:cNvPr id="1075" name="Символ &quot;Запрещено&quot; 794"/>
          <p:cNvSpPr/>
          <p:nvPr/>
        </p:nvSpPr>
        <p:spPr>
          <a:xfrm>
            <a:off x="2229120" y="2279520"/>
            <a:ext cx="187920" cy="187920"/>
          </a:xfrm>
          <a:prstGeom prst="noSmoking">
            <a:avLst>
              <a:gd name="adj" fmla="val 1875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1076" name="Группа 806"/>
          <p:cNvGrpSpPr/>
          <p:nvPr/>
        </p:nvGrpSpPr>
        <p:grpSpPr>
          <a:xfrm>
            <a:off x="2092320" y="2383560"/>
            <a:ext cx="776520" cy="2688840"/>
            <a:chOff x="2092320" y="2383560"/>
            <a:chExt cx="776520" cy="2688840"/>
          </a:xfrm>
        </p:grpSpPr>
        <p:grpSp>
          <p:nvGrpSpPr>
            <p:cNvPr id="1077" name="Группа 814"/>
            <p:cNvGrpSpPr/>
            <p:nvPr/>
          </p:nvGrpSpPr>
          <p:grpSpPr>
            <a:xfrm>
              <a:off x="2092320" y="4088520"/>
              <a:ext cx="546840" cy="983880"/>
              <a:chOff x="2092320" y="4088520"/>
              <a:chExt cx="546840" cy="983880"/>
            </a:xfrm>
          </p:grpSpPr>
          <p:sp>
            <p:nvSpPr>
              <p:cNvPr id="1078" name="Полилиния: фигура 828"/>
              <p:cNvSpPr/>
              <p:nvPr/>
            </p:nvSpPr>
            <p:spPr>
              <a:xfrm>
                <a:off x="2181960" y="4088520"/>
                <a:ext cx="351360" cy="961920"/>
              </a:xfrm>
              <a:custGeom>
                <a:avLst/>
                <a:gdLst/>
                <a:ahLst/>
                <a:rect l="l" t="t" r="r" b="b"/>
                <a:pathLst>
                  <a:path w="462492" h="1173163">
                    <a:moveTo>
                      <a:pt x="156157" y="0"/>
                    </a:moveTo>
                    <a:lnTo>
                      <a:pt x="306335" y="0"/>
                    </a:lnTo>
                    <a:cubicBezTo>
                      <a:pt x="321678" y="0"/>
                      <a:pt x="334116" y="12438"/>
                      <a:pt x="334116" y="27781"/>
                    </a:cubicBezTo>
                    <a:lnTo>
                      <a:pt x="334116" y="138907"/>
                    </a:lnTo>
                    <a:lnTo>
                      <a:pt x="326200" y="158018"/>
                    </a:lnTo>
                    <a:lnTo>
                      <a:pt x="363587" y="176897"/>
                    </a:lnTo>
                    <a:cubicBezTo>
                      <a:pt x="408529" y="213814"/>
                      <a:pt x="462492" y="292248"/>
                      <a:pt x="462492" y="329052"/>
                    </a:cubicBezTo>
                    <a:lnTo>
                      <a:pt x="462492" y="1084310"/>
                    </a:lnTo>
                    <a:cubicBezTo>
                      <a:pt x="462492" y="1133382"/>
                      <a:pt x="427982" y="1173163"/>
                      <a:pt x="385410" y="1173163"/>
                    </a:cubicBezTo>
                    <a:lnTo>
                      <a:pt x="77082" y="1173163"/>
                    </a:lnTo>
                    <a:cubicBezTo>
                      <a:pt x="34510" y="1173163"/>
                      <a:pt x="0" y="1133382"/>
                      <a:pt x="0" y="1084310"/>
                    </a:cubicBezTo>
                    <a:lnTo>
                      <a:pt x="0" y="329053"/>
                    </a:lnTo>
                    <a:cubicBezTo>
                      <a:pt x="0" y="292249"/>
                      <a:pt x="61416" y="213814"/>
                      <a:pt x="110083" y="176897"/>
                    </a:cubicBezTo>
                    <a:lnTo>
                      <a:pt x="142846" y="161175"/>
                    </a:lnTo>
                    <a:lnTo>
                      <a:pt x="136513" y="158551"/>
                    </a:lnTo>
                    <a:cubicBezTo>
                      <a:pt x="131486" y="153524"/>
                      <a:pt x="128376" y="146579"/>
                      <a:pt x="128376" y="138907"/>
                    </a:cubicBezTo>
                    <a:lnTo>
                      <a:pt x="128376" y="27781"/>
                    </a:lnTo>
                    <a:cubicBezTo>
                      <a:pt x="128376" y="12438"/>
                      <a:pt x="140814" y="0"/>
                      <a:pt x="156157" y="0"/>
                    </a:cubicBezTo>
                    <a:close/>
                  </a:path>
                </a:pathLst>
              </a:custGeom>
              <a:solidFill>
                <a:schemeClr val="lt1">
                  <a:alpha val="37000"/>
                </a:schemeClr>
              </a:solidFill>
              <a:ln>
                <a:solidFill>
                  <a:srgbClr val="ed7d31"/>
                </a:solidFill>
              </a:ln>
            </p:spPr>
            <p:style>
              <a:lnRef idx="2">
                <a:schemeClr val="accent2"/>
              </a:lnRef>
              <a:fillRef idx="1">
                <a:schemeClr val="lt1"/>
              </a:fillRef>
              <a:effectRef idx="0">
                <a:schemeClr val="accent2"/>
              </a:effectRef>
              <a:fontRef idx="minor"/>
            </p:style>
          </p:sp>
          <p:sp>
            <p:nvSpPr>
              <p:cNvPr id="1079" name="Прямоугольник 829"/>
              <p:cNvSpPr/>
              <p:nvPr/>
            </p:nvSpPr>
            <p:spPr>
              <a:xfrm>
                <a:off x="2092320" y="4739400"/>
                <a:ext cx="546840" cy="33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grpSp>
          <p:nvGrpSpPr>
            <p:cNvPr id="1080" name="Группа 815"/>
            <p:cNvGrpSpPr/>
            <p:nvPr/>
          </p:nvGrpSpPr>
          <p:grpSpPr>
            <a:xfrm>
              <a:off x="2151360" y="2383560"/>
              <a:ext cx="717480" cy="2385000"/>
              <a:chOff x="2151360" y="2383560"/>
              <a:chExt cx="717480" cy="2385000"/>
            </a:xfrm>
          </p:grpSpPr>
          <p:grpSp>
            <p:nvGrpSpPr>
              <p:cNvPr id="1081" name="Группа 816"/>
              <p:cNvGrpSpPr/>
              <p:nvPr/>
            </p:nvGrpSpPr>
            <p:grpSpPr>
              <a:xfrm>
                <a:off x="2187720" y="4692960"/>
                <a:ext cx="351720" cy="75600"/>
                <a:chOff x="2187720" y="4692960"/>
                <a:chExt cx="351720" cy="75600"/>
              </a:xfrm>
            </p:grpSpPr>
            <p:sp>
              <p:nvSpPr>
                <p:cNvPr id="1082" name="Прямая соединительная линия 820"/>
                <p:cNvSpPr/>
                <p:nvPr/>
              </p:nvSpPr>
              <p:spPr>
                <a:xfrm flipV="1">
                  <a:off x="2187720" y="469296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083" name="Прямая соединительная линия 821"/>
                <p:cNvSpPr/>
                <p:nvPr/>
              </p:nvSpPr>
              <p:spPr>
                <a:xfrm flipH="1" flipV="1">
                  <a:off x="2225520" y="469296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084" name="Прямая соединительная линия 822"/>
                <p:cNvSpPr/>
                <p:nvPr/>
              </p:nvSpPr>
              <p:spPr>
                <a:xfrm flipV="1">
                  <a:off x="2279880" y="469296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085" name="Прямая соединительная линия 823"/>
                <p:cNvSpPr/>
                <p:nvPr/>
              </p:nvSpPr>
              <p:spPr>
                <a:xfrm flipH="1" flipV="1">
                  <a:off x="2317680" y="469296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086" name="Прямая соединительная линия 824"/>
                <p:cNvSpPr/>
                <p:nvPr/>
              </p:nvSpPr>
              <p:spPr>
                <a:xfrm flipV="1">
                  <a:off x="2361960" y="4695480"/>
                  <a:ext cx="374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087" name="Прямая соединительная линия 825"/>
                <p:cNvSpPr/>
                <p:nvPr/>
              </p:nvSpPr>
              <p:spPr>
                <a:xfrm flipH="1" flipV="1">
                  <a:off x="2399400" y="469548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088" name="Прямая соединительная линия 826"/>
                <p:cNvSpPr/>
                <p:nvPr/>
              </p:nvSpPr>
              <p:spPr>
                <a:xfrm flipV="1">
                  <a:off x="2454120" y="4695480"/>
                  <a:ext cx="374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089" name="Прямая соединительная линия 827"/>
                <p:cNvSpPr/>
                <p:nvPr/>
              </p:nvSpPr>
              <p:spPr>
                <a:xfrm flipH="1" flipV="1">
                  <a:off x="2491560" y="469548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grpSp>
          <p:sp>
            <p:nvSpPr>
              <p:cNvPr id="1090" name="Полилиния: фигура 817"/>
              <p:cNvSpPr/>
              <p:nvPr/>
            </p:nvSpPr>
            <p:spPr>
              <a:xfrm>
                <a:off x="2572200" y="2383560"/>
                <a:ext cx="296640" cy="2202480"/>
              </a:xfrm>
              <a:custGeom>
                <a:avLst/>
                <a:gdLst/>
                <a:ahLst/>
                <a:rect l="l" t="t" r="r" b="b"/>
                <a:pathLst>
                  <a:path w="806857" h="2039752">
                    <a:moveTo>
                      <a:pt x="40332" y="2039752"/>
                    </a:moveTo>
                    <a:cubicBezTo>
                      <a:pt x="59547" y="1943675"/>
                      <a:pt x="153824" y="1971247"/>
                      <a:pt x="169272" y="1909459"/>
                    </a:cubicBezTo>
                    <a:cubicBezTo>
                      <a:pt x="172094" y="1810681"/>
                      <a:pt x="22618" y="1678485"/>
                      <a:pt x="5172" y="1598424"/>
                    </a:cubicBezTo>
                    <a:cubicBezTo>
                      <a:pt x="-12274" y="1518363"/>
                      <a:pt x="16136" y="1635578"/>
                      <a:pt x="64599" y="1429092"/>
                    </a:cubicBezTo>
                    <a:cubicBezTo>
                      <a:pt x="113062" y="1222606"/>
                      <a:pt x="172239" y="597689"/>
                      <a:pt x="295949" y="359507"/>
                    </a:cubicBezTo>
                    <a:cubicBezTo>
                      <a:pt x="419659" y="121325"/>
                      <a:pt x="732774" y="10583"/>
                      <a:pt x="806857" y="0"/>
                    </a:cubicBezTo>
                  </a:path>
                </a:pathLst>
              </a:custGeom>
              <a:noFill/>
              <a:ln w="28575">
                <a:solidFill>
                  <a:srgbClr val="000000"/>
                </a:solidFill>
              </a:ln>
            </p:spPr>
            <p:style>
              <a:lnRef idx="1">
                <a:schemeClr val="dk1"/>
              </a:lnRef>
              <a:fillRef idx="0">
                <a:schemeClr val="dk1"/>
              </a:fillRef>
              <a:effectRef idx="0">
                <a:schemeClr val="dk1"/>
              </a:effectRef>
              <a:fontRef idx="minor"/>
            </p:style>
          </p:sp>
          <p:sp>
            <p:nvSpPr>
              <p:cNvPr id="1091" name="Стрелка: влево-вверх 818"/>
              <p:cNvSpPr/>
              <p:nvPr/>
            </p:nvSpPr>
            <p:spPr>
              <a:xfrm>
                <a:off x="2473200" y="4567680"/>
                <a:ext cx="145800" cy="14184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092" name="TextBox 819"/>
              <p:cNvSpPr/>
              <p:nvPr/>
            </p:nvSpPr>
            <p:spPr>
              <a:xfrm>
                <a:off x="2151360" y="4196880"/>
                <a:ext cx="257400" cy="548280"/>
              </a:xfrm>
              <a:prstGeom prst="rect">
                <a:avLst/>
              </a:prstGeom>
              <a:noFill/>
              <a:ln w="0">
                <a:noFill/>
              </a:ln>
            </p:spPr>
            <p:style>
              <a:lnRef idx="0"/>
              <a:fillRef idx="0"/>
              <a:effectRef idx="0"/>
              <a:fontRef idx="minor"/>
            </p:style>
            <p:txBody>
              <a:bodyPr lIns="90000" rIns="90000" tIns="45000" bIns="45000">
                <a:spAutoFit/>
              </a:bodyPr>
              <a:p>
                <a:pPr>
                  <a:lnSpc>
                    <a:spcPts val="300"/>
                  </a:lnSpc>
                </a:pPr>
                <a:r>
                  <a:rPr b="0" lang="ru-RU" sz="200" spc="-1" strike="noStrike">
                    <a:solidFill>
                      <a:srgbClr val="000000"/>
                    </a:solidFill>
                    <a:latin typeface="Calibri"/>
                  </a:rPr>
                  <a:t>---0 </a:t>
                </a:r>
                <a:endParaRPr b="0" lang="ru-RU" sz="200" spc="-1" strike="noStrike">
                  <a:latin typeface="Arial"/>
                </a:endParaRPr>
              </a:p>
              <a:p>
                <a:pPr>
                  <a:lnSpc>
                    <a:spcPts val="300"/>
                  </a:lnSpc>
                </a:pPr>
                <a:r>
                  <a:rPr b="0" lang="ru-RU" sz="200" spc="-1" strike="noStrike">
                    <a:solidFill>
                      <a:srgbClr val="000000"/>
                    </a:solidFill>
                    <a:latin typeface="Calibri"/>
                  </a:rPr>
                  <a:t>---10</a:t>
                </a:r>
                <a:endParaRPr b="0" lang="ru-RU" sz="200" spc="-1" strike="noStrike">
                  <a:latin typeface="Arial"/>
                </a:endParaRPr>
              </a:p>
              <a:p>
                <a:pPr>
                  <a:lnSpc>
                    <a:spcPts val="300"/>
                  </a:lnSpc>
                </a:pPr>
                <a:r>
                  <a:rPr b="0" lang="ru-RU" sz="200" spc="-1" strike="noStrike">
                    <a:solidFill>
                      <a:srgbClr val="000000"/>
                    </a:solidFill>
                    <a:latin typeface="Calibri"/>
                  </a:rPr>
                  <a:t>---20</a:t>
                </a:r>
                <a:endParaRPr b="0" lang="ru-RU" sz="200" spc="-1" strike="noStrike">
                  <a:latin typeface="Arial"/>
                </a:endParaRPr>
              </a:p>
              <a:p>
                <a:pPr>
                  <a:lnSpc>
                    <a:spcPts val="300"/>
                  </a:lnSpc>
                </a:pPr>
                <a:r>
                  <a:rPr b="0" lang="ru-RU" sz="200" spc="-1" strike="noStrike">
                    <a:solidFill>
                      <a:srgbClr val="000000"/>
                    </a:solidFill>
                    <a:latin typeface="Calibri"/>
                  </a:rPr>
                  <a:t>---30</a:t>
                </a:r>
                <a:endParaRPr b="0" lang="ru-RU" sz="200" spc="-1" strike="noStrike">
                  <a:latin typeface="Arial"/>
                </a:endParaRPr>
              </a:p>
              <a:p>
                <a:pPr>
                  <a:lnSpc>
                    <a:spcPts val="300"/>
                  </a:lnSpc>
                </a:pPr>
                <a:r>
                  <a:rPr b="0" lang="ru-RU" sz="200" spc="-1" strike="noStrike">
                    <a:solidFill>
                      <a:srgbClr val="000000"/>
                    </a:solidFill>
                    <a:latin typeface="Calibri"/>
                  </a:rPr>
                  <a:t>---40</a:t>
                </a:r>
                <a:endParaRPr b="0" lang="ru-RU" sz="200" spc="-1" strike="noStrike">
                  <a:latin typeface="Arial"/>
                </a:endParaRPr>
              </a:p>
              <a:p>
                <a:pPr>
                  <a:lnSpc>
                    <a:spcPts val="300"/>
                  </a:lnSpc>
                </a:pPr>
                <a:r>
                  <a:rPr b="0" lang="ru-RU" sz="200" spc="-1" strike="noStrike">
                    <a:solidFill>
                      <a:srgbClr val="000000"/>
                    </a:solidFill>
                    <a:latin typeface="Calibri"/>
                  </a:rPr>
                  <a:t>---50</a:t>
                </a:r>
                <a:endParaRPr b="0" lang="ru-RU" sz="200" spc="-1" strike="noStrike">
                  <a:latin typeface="Arial"/>
                </a:endParaRPr>
              </a:p>
              <a:p>
                <a:pPr>
                  <a:lnSpc>
                    <a:spcPts val="300"/>
                  </a:lnSpc>
                </a:pPr>
                <a:r>
                  <a:rPr b="0" lang="ru-RU" sz="200" spc="-1" strike="noStrike">
                    <a:solidFill>
                      <a:srgbClr val="000000"/>
                    </a:solidFill>
                    <a:latin typeface="Calibri"/>
                  </a:rPr>
                  <a:t>---60</a:t>
                </a:r>
                <a:endParaRPr b="0" lang="ru-RU" sz="200" spc="-1" strike="noStrike">
                  <a:latin typeface="Arial"/>
                </a:endParaRPr>
              </a:p>
              <a:p>
                <a:pPr>
                  <a:lnSpc>
                    <a:spcPts val="300"/>
                  </a:lnSpc>
                </a:pPr>
                <a:r>
                  <a:rPr b="0" lang="ru-RU" sz="200" spc="-1" strike="noStrike">
                    <a:solidFill>
                      <a:srgbClr val="000000"/>
                    </a:solidFill>
                    <a:latin typeface="Calibri"/>
                  </a:rPr>
                  <a:t>---70</a:t>
                </a:r>
                <a:endParaRPr b="0" lang="ru-RU" sz="200" spc="-1" strike="noStrike">
                  <a:latin typeface="Arial"/>
                </a:endParaRPr>
              </a:p>
              <a:p>
                <a:pPr>
                  <a:lnSpc>
                    <a:spcPts val="300"/>
                  </a:lnSpc>
                </a:pPr>
                <a:r>
                  <a:rPr b="0" lang="ru-RU" sz="200" spc="-1" strike="noStrike">
                    <a:solidFill>
                      <a:srgbClr val="000000"/>
                    </a:solidFill>
                    <a:latin typeface="Calibri"/>
                  </a:rPr>
                  <a:t>---80</a:t>
                </a:r>
                <a:endParaRPr b="0" lang="ru-RU" sz="200" spc="-1" strike="noStrike">
                  <a:latin typeface="Arial"/>
                </a:endParaRPr>
              </a:p>
              <a:p>
                <a:pPr>
                  <a:lnSpc>
                    <a:spcPts val="300"/>
                  </a:lnSpc>
                </a:pPr>
                <a:r>
                  <a:rPr b="0" lang="ru-RU" sz="200" spc="-1" strike="noStrike">
                    <a:solidFill>
                      <a:srgbClr val="000000"/>
                    </a:solidFill>
                    <a:latin typeface="Calibri"/>
                  </a:rPr>
                  <a:t>---90</a:t>
                </a:r>
                <a:endParaRPr b="0" lang="ru-RU" sz="200" spc="-1" strike="noStrike">
                  <a:latin typeface="Arial"/>
                </a:endParaRPr>
              </a:p>
              <a:p>
                <a:pPr>
                  <a:lnSpc>
                    <a:spcPts val="300"/>
                  </a:lnSpc>
                </a:pPr>
                <a:r>
                  <a:rPr b="0" lang="ru-RU" sz="100" spc="-1" strike="noStrike">
                    <a:solidFill>
                      <a:srgbClr val="000000"/>
                    </a:solidFill>
                    <a:latin typeface="Calibri"/>
                  </a:rPr>
                  <a:t>---</a:t>
                </a:r>
                <a:r>
                  <a:rPr b="0" lang="ru-RU" sz="200" spc="-1" strike="noStrike">
                    <a:solidFill>
                      <a:srgbClr val="000000"/>
                    </a:solidFill>
                    <a:latin typeface="Calibri"/>
                  </a:rPr>
                  <a:t>100</a:t>
                </a:r>
                <a:endParaRPr b="0" lang="ru-RU" sz="200" spc="-1" strike="noStrike">
                  <a:latin typeface="Arial"/>
                </a:endParaRPr>
              </a:p>
              <a:p>
                <a:pPr>
                  <a:lnSpc>
                    <a:spcPts val="300"/>
                  </a:lnSpc>
                </a:pPr>
                <a:r>
                  <a:rPr b="0" lang="ru-RU" sz="200" spc="-1" strike="noStrike">
                    <a:solidFill>
                      <a:srgbClr val="000000"/>
                    </a:solidFill>
                    <a:latin typeface="Calibri"/>
                  </a:rPr>
                  <a:t>---110</a:t>
                </a:r>
                <a:endParaRPr b="0" lang="ru-RU" sz="200" spc="-1" strike="noStrike">
                  <a:latin typeface="Arial"/>
                </a:endParaRPr>
              </a:p>
            </p:txBody>
          </p:sp>
        </p:grpSp>
      </p:grpSp>
      <p:grpSp>
        <p:nvGrpSpPr>
          <p:cNvPr id="1093" name="Группа 809"/>
          <p:cNvGrpSpPr/>
          <p:nvPr/>
        </p:nvGrpSpPr>
        <p:grpSpPr>
          <a:xfrm>
            <a:off x="1967040" y="2646360"/>
            <a:ext cx="470880" cy="1535760"/>
            <a:chOff x="1967040" y="2646360"/>
            <a:chExt cx="470880" cy="1535760"/>
          </a:xfrm>
        </p:grpSpPr>
        <p:grpSp>
          <p:nvGrpSpPr>
            <p:cNvPr id="1094" name="Группа 810"/>
            <p:cNvGrpSpPr/>
            <p:nvPr/>
          </p:nvGrpSpPr>
          <p:grpSpPr>
            <a:xfrm>
              <a:off x="1967040" y="2646360"/>
              <a:ext cx="414360" cy="1491480"/>
              <a:chOff x="1967040" y="2646360"/>
              <a:chExt cx="414360" cy="1491480"/>
            </a:xfrm>
          </p:grpSpPr>
          <p:sp>
            <p:nvSpPr>
              <p:cNvPr id="1095" name="Стрелка: влево-вправо 812"/>
              <p:cNvSpPr/>
              <p:nvPr/>
            </p:nvSpPr>
            <p:spPr>
              <a:xfrm rot="16200000">
                <a:off x="2300400" y="4056840"/>
                <a:ext cx="120600" cy="41040"/>
              </a:xfrm>
              <a:prstGeom prst="leftRightArrow">
                <a:avLst>
                  <a:gd name="adj1" fmla="val 50000"/>
                  <a:gd name="adj2" fmla="val 50000"/>
                </a:avLst>
              </a:prstGeom>
              <a:solidFill>
                <a:srgbClr val="ff0000"/>
              </a:solidFill>
              <a:ln>
                <a:solidFill>
                  <a:srgbClr val="ff0000"/>
                </a:solidFill>
              </a:ln>
            </p:spPr>
            <p:style>
              <a:lnRef idx="3">
                <a:schemeClr val="lt1"/>
              </a:lnRef>
              <a:fillRef idx="1">
                <a:schemeClr val="accent2"/>
              </a:fillRef>
              <a:effectRef idx="1">
                <a:schemeClr val="accent2"/>
              </a:effectRef>
              <a:fontRef idx="minor"/>
            </p:style>
          </p:sp>
          <p:sp>
            <p:nvSpPr>
              <p:cNvPr id="1096" name="Полилиния: фигура 813"/>
              <p:cNvSpPr/>
              <p:nvPr/>
            </p:nvSpPr>
            <p:spPr>
              <a:xfrm flipH="1">
                <a:off x="1967040" y="2646360"/>
                <a:ext cx="398160" cy="1378800"/>
              </a:xfrm>
              <a:custGeom>
                <a:avLst/>
                <a:gdLst/>
                <a:ahLst/>
                <a:rect l="l" t="t" r="r" b="b"/>
                <a:pathLst>
                  <a:path w="801983" h="846695">
                    <a:moveTo>
                      <a:pt x="5457" y="846695"/>
                    </a:moveTo>
                    <a:cubicBezTo>
                      <a:pt x="8279" y="747917"/>
                      <a:pt x="-24389" y="729994"/>
                      <a:pt x="43173" y="608842"/>
                    </a:cubicBezTo>
                    <a:cubicBezTo>
                      <a:pt x="110735" y="487690"/>
                      <a:pt x="215681" y="116492"/>
                      <a:pt x="410826" y="119783"/>
                    </a:cubicBezTo>
                    <a:cubicBezTo>
                      <a:pt x="605971" y="123074"/>
                      <a:pt x="625913" y="12651"/>
                      <a:pt x="801983" y="0"/>
                    </a:cubicBezTo>
                  </a:path>
                </a:pathLst>
              </a:custGeom>
              <a:noFill/>
              <a:ln w="28575">
                <a:solidFill>
                  <a:srgbClr val="000000"/>
                </a:solidFill>
              </a:ln>
            </p:spPr>
            <p:style>
              <a:lnRef idx="1">
                <a:schemeClr val="dk1"/>
              </a:lnRef>
              <a:fillRef idx="0">
                <a:schemeClr val="dk1"/>
              </a:fillRef>
              <a:effectRef idx="0">
                <a:schemeClr val="dk1"/>
              </a:effectRef>
              <a:fontRef idx="minor"/>
            </p:style>
          </p:sp>
        </p:grpSp>
        <p:sp>
          <p:nvSpPr>
            <p:cNvPr id="1097" name="Прямоугольник: скругленные углы 811"/>
            <p:cNvSpPr/>
            <p:nvPr/>
          </p:nvSpPr>
          <p:spPr>
            <a:xfrm>
              <a:off x="2281320" y="4061520"/>
              <a:ext cx="156600" cy="120600"/>
            </a:xfrm>
            <a:prstGeom prst="roundRect">
              <a:avLst>
                <a:gd name="adj" fmla="val 16667"/>
              </a:avLst>
            </a:prstGeom>
            <a:solidFill>
              <a:schemeClr val="accent2">
                <a:lumMod val="75000"/>
                <a:alpha val="51000"/>
              </a:schemeClr>
            </a:solidFill>
            <a:ln w="6350">
              <a:solidFill>
                <a:srgbClr val="000000"/>
              </a:solidFill>
            </a:ln>
          </p:spPr>
          <p:style>
            <a:lnRef idx="2">
              <a:schemeClr val="accent5"/>
            </a:lnRef>
            <a:fillRef idx="1">
              <a:schemeClr val="lt1"/>
            </a:fillRef>
            <a:effectRef idx="0">
              <a:schemeClr val="accent5"/>
            </a:effectRef>
            <a:fontRef idx="minor"/>
          </p:style>
        </p:sp>
      </p:grpSp>
      <p:sp>
        <p:nvSpPr>
          <p:cNvPr id="1098" name="Дуга 40"/>
          <p:cNvSpPr/>
          <p:nvPr/>
        </p:nvSpPr>
        <p:spPr>
          <a:xfrm>
            <a:off x="2009520" y="4628880"/>
            <a:ext cx="704520" cy="185760"/>
          </a:xfrm>
          <a:prstGeom prst="arc">
            <a:avLst>
              <a:gd name="adj1" fmla="val 10851027"/>
              <a:gd name="adj2" fmla="val 21406143"/>
            </a:avLst>
          </a:prstGeom>
          <a:noFill/>
          <a:ln>
            <a:solidFill>
              <a:srgbClr val="ed7d31"/>
            </a:solidFill>
            <a:prstDash val="sysDash"/>
          </a:ln>
        </p:spPr>
        <p:style>
          <a:lnRef idx="2">
            <a:schemeClr val="accent2"/>
          </a:lnRef>
          <a:fillRef idx="1">
            <a:schemeClr val="lt1"/>
          </a:fillRef>
          <a:effectRef idx="0">
            <a:schemeClr val="accent2"/>
          </a:effectRef>
          <a:fontRef idx="minor"/>
        </p:style>
      </p:sp>
      <p:sp>
        <p:nvSpPr>
          <p:cNvPr id="1099" name="Овал 854"/>
          <p:cNvSpPr/>
          <p:nvPr/>
        </p:nvSpPr>
        <p:spPr>
          <a:xfrm>
            <a:off x="2050560" y="4718160"/>
            <a:ext cx="615600" cy="12348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100" name="Цилиндр 855"/>
          <p:cNvSpPr/>
          <p:nvPr/>
        </p:nvSpPr>
        <p:spPr>
          <a:xfrm>
            <a:off x="1998000" y="3769200"/>
            <a:ext cx="719280" cy="99540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sp>
        <p:nvSpPr>
          <p:cNvPr id="1101" name="Дуга 39"/>
          <p:cNvSpPr/>
          <p:nvPr/>
        </p:nvSpPr>
        <p:spPr>
          <a:xfrm flipV="1">
            <a:off x="2002680" y="4586760"/>
            <a:ext cx="263160" cy="229320"/>
          </a:xfrm>
          <a:prstGeom prst="arc">
            <a:avLst>
              <a:gd name="adj1" fmla="val 10755998"/>
              <a:gd name="adj2" fmla="val 15513946"/>
            </a:avLst>
          </a:prstGeom>
          <a:noFill/>
          <a:ln>
            <a:solidFill>
              <a:srgbClr val="ed7d31"/>
            </a:solidFill>
          </a:ln>
        </p:spPr>
        <p:style>
          <a:lnRef idx="2">
            <a:schemeClr val="accent2"/>
          </a:lnRef>
          <a:fillRef idx="1">
            <a:schemeClr val="lt1"/>
          </a:fillRef>
          <a:effectRef idx="0">
            <a:schemeClr val="accent2"/>
          </a:effectRef>
          <a:fontRef idx="minor"/>
        </p:style>
      </p:sp>
      <p:sp>
        <p:nvSpPr>
          <p:cNvPr id="1102" name="Дуга 857"/>
          <p:cNvSpPr/>
          <p:nvPr/>
        </p:nvSpPr>
        <p:spPr>
          <a:xfrm flipH="1" flipV="1">
            <a:off x="2450880" y="4586760"/>
            <a:ext cx="263160" cy="229320"/>
          </a:xfrm>
          <a:prstGeom prst="arc">
            <a:avLst>
              <a:gd name="adj1" fmla="val 10755998"/>
              <a:gd name="adj2" fmla="val 14955302"/>
            </a:avLst>
          </a:prstGeom>
          <a:noFill/>
          <a:ln>
            <a:solidFill>
              <a:srgbClr val="ed7d31"/>
            </a:solidFill>
          </a:ln>
        </p:spPr>
        <p:style>
          <a:lnRef idx="2">
            <a:schemeClr val="accent2"/>
          </a:lnRef>
          <a:fillRef idx="1">
            <a:schemeClr val="lt1"/>
          </a:fillRef>
          <a:effectRef idx="0">
            <a:schemeClr val="accent2"/>
          </a:effectRef>
          <a:fontRef idx="minor"/>
        </p:style>
      </p:sp>
      <p:grpSp>
        <p:nvGrpSpPr>
          <p:cNvPr id="1103" name="Группа 837"/>
          <p:cNvGrpSpPr/>
          <p:nvPr/>
        </p:nvGrpSpPr>
        <p:grpSpPr>
          <a:xfrm>
            <a:off x="2061720" y="3643920"/>
            <a:ext cx="615600" cy="123480"/>
            <a:chOff x="2061720" y="3643920"/>
            <a:chExt cx="615600" cy="123480"/>
          </a:xfrm>
        </p:grpSpPr>
        <p:sp>
          <p:nvSpPr>
            <p:cNvPr id="1104" name="Овал 842"/>
            <p:cNvSpPr/>
            <p:nvPr/>
          </p:nvSpPr>
          <p:spPr>
            <a:xfrm>
              <a:off x="2061720" y="3643920"/>
              <a:ext cx="615600" cy="123480"/>
            </a:xfrm>
            <a:prstGeom prst="ellipse">
              <a:avLst/>
            </a:prstGeom>
            <a:noFill/>
            <a:ln>
              <a:solidFill>
                <a:srgbClr val="ed7d31"/>
              </a:solidFill>
            </a:ln>
          </p:spPr>
          <p:style>
            <a:lnRef idx="2">
              <a:schemeClr val="accent2"/>
            </a:lnRef>
            <a:fillRef idx="1">
              <a:schemeClr val="lt1"/>
            </a:fillRef>
            <a:effectRef idx="0">
              <a:schemeClr val="accent2"/>
            </a:effectRef>
            <a:fontRef idx="minor"/>
          </p:style>
        </p:sp>
        <p:grpSp>
          <p:nvGrpSpPr>
            <p:cNvPr id="1105" name="Группа 843"/>
            <p:cNvGrpSpPr/>
            <p:nvPr/>
          </p:nvGrpSpPr>
          <p:grpSpPr>
            <a:xfrm>
              <a:off x="2085480" y="3648240"/>
              <a:ext cx="574200" cy="116280"/>
              <a:chOff x="2085480" y="3648240"/>
              <a:chExt cx="574200" cy="116280"/>
            </a:xfrm>
          </p:grpSpPr>
          <p:sp>
            <p:nvSpPr>
              <p:cNvPr id="1106" name="Овал 844"/>
              <p:cNvSpPr/>
              <p:nvPr/>
            </p:nvSpPr>
            <p:spPr>
              <a:xfrm>
                <a:off x="2282040" y="3686400"/>
                <a:ext cx="18504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107" name="Овал 845"/>
              <p:cNvSpPr/>
              <p:nvPr/>
            </p:nvSpPr>
            <p:spPr>
              <a:xfrm>
                <a:off x="2189520" y="364968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108" name="Овал 846"/>
              <p:cNvSpPr/>
              <p:nvPr/>
            </p:nvSpPr>
            <p:spPr>
              <a:xfrm>
                <a:off x="2365560" y="364824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109" name="Овал 847"/>
              <p:cNvSpPr/>
              <p:nvPr/>
            </p:nvSpPr>
            <p:spPr>
              <a:xfrm>
                <a:off x="2484360" y="368496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110" name="Овал 848"/>
              <p:cNvSpPr/>
              <p:nvPr/>
            </p:nvSpPr>
            <p:spPr>
              <a:xfrm>
                <a:off x="2085480" y="368784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111" name="Овал 849"/>
              <p:cNvSpPr/>
              <p:nvPr/>
            </p:nvSpPr>
            <p:spPr>
              <a:xfrm>
                <a:off x="2198520" y="372672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112" name="Овал 850"/>
              <p:cNvSpPr/>
              <p:nvPr/>
            </p:nvSpPr>
            <p:spPr>
              <a:xfrm>
                <a:off x="2374560" y="372528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grpSp>
      </p:grpSp>
      <p:sp>
        <p:nvSpPr>
          <p:cNvPr id="1113" name="Цилиндр 840"/>
          <p:cNvSpPr/>
          <p:nvPr/>
        </p:nvSpPr>
        <p:spPr>
          <a:xfrm>
            <a:off x="2010240" y="2697480"/>
            <a:ext cx="719280" cy="98388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sp>
        <p:nvSpPr>
          <p:cNvPr id="1114" name="Дуга 875"/>
          <p:cNvSpPr/>
          <p:nvPr/>
        </p:nvSpPr>
        <p:spPr>
          <a:xfrm flipV="1">
            <a:off x="2014200" y="3515400"/>
            <a:ext cx="263160" cy="229320"/>
          </a:xfrm>
          <a:prstGeom prst="arc">
            <a:avLst>
              <a:gd name="adj1" fmla="val 10755998"/>
              <a:gd name="adj2" fmla="val 15513946"/>
            </a:avLst>
          </a:prstGeom>
          <a:noFill/>
          <a:ln>
            <a:solidFill>
              <a:srgbClr val="ed7d31"/>
            </a:solidFill>
          </a:ln>
        </p:spPr>
        <p:style>
          <a:lnRef idx="2">
            <a:schemeClr val="accent2"/>
          </a:lnRef>
          <a:fillRef idx="1">
            <a:schemeClr val="lt1"/>
          </a:fillRef>
          <a:effectRef idx="0">
            <a:schemeClr val="accent2"/>
          </a:effectRef>
          <a:fontRef idx="minor"/>
        </p:style>
      </p:sp>
      <p:sp>
        <p:nvSpPr>
          <p:cNvPr id="1115" name="Дуга 876"/>
          <p:cNvSpPr/>
          <p:nvPr/>
        </p:nvSpPr>
        <p:spPr>
          <a:xfrm flipH="1" flipV="1">
            <a:off x="2462400" y="3515400"/>
            <a:ext cx="263160" cy="229320"/>
          </a:xfrm>
          <a:prstGeom prst="arc">
            <a:avLst>
              <a:gd name="adj1" fmla="val 10755998"/>
              <a:gd name="adj2" fmla="val 14955302"/>
            </a:avLst>
          </a:prstGeom>
          <a:noFill/>
          <a:ln>
            <a:solidFill>
              <a:srgbClr val="ed7d31"/>
            </a:solidFill>
          </a:ln>
        </p:spPr>
        <p:style>
          <a:lnRef idx="2">
            <a:schemeClr val="accent2"/>
          </a:lnRef>
          <a:fillRef idx="1">
            <a:schemeClr val="lt1"/>
          </a:fillRef>
          <a:effectRef idx="0">
            <a:schemeClr val="accent2"/>
          </a:effectRef>
          <a:fontRef idx="minor"/>
        </p:style>
      </p:sp>
      <p:sp>
        <p:nvSpPr>
          <p:cNvPr id="1116" name="Дуга 877"/>
          <p:cNvSpPr/>
          <p:nvPr/>
        </p:nvSpPr>
        <p:spPr>
          <a:xfrm>
            <a:off x="2012760" y="3542760"/>
            <a:ext cx="704520" cy="185760"/>
          </a:xfrm>
          <a:prstGeom prst="arc">
            <a:avLst>
              <a:gd name="adj1" fmla="val 10851027"/>
              <a:gd name="adj2" fmla="val 21406143"/>
            </a:avLst>
          </a:prstGeom>
          <a:noFill/>
          <a:ln>
            <a:solidFill>
              <a:srgbClr val="ed7d31"/>
            </a:solidFill>
            <a:prstDash val="sysDash"/>
          </a:ln>
        </p:spPr>
        <p:style>
          <a:lnRef idx="2">
            <a:schemeClr val="accent2"/>
          </a:lnRef>
          <a:fillRef idx="1">
            <a:schemeClr val="lt1"/>
          </a:fillRef>
          <a:effectRef idx="0">
            <a:schemeClr val="accent2"/>
          </a:effectRef>
          <a:fontRef idx="minor"/>
        </p:style>
      </p:sp>
      <p:grpSp>
        <p:nvGrpSpPr>
          <p:cNvPr id="1117" name="Группа 4"/>
          <p:cNvGrpSpPr/>
          <p:nvPr/>
        </p:nvGrpSpPr>
        <p:grpSpPr>
          <a:xfrm>
            <a:off x="3639600" y="2557440"/>
            <a:ext cx="3348720" cy="2411640"/>
            <a:chOff x="3639600" y="2557440"/>
            <a:chExt cx="3348720" cy="2411640"/>
          </a:xfrm>
        </p:grpSpPr>
        <p:grpSp>
          <p:nvGrpSpPr>
            <p:cNvPr id="1118" name="Группа 903"/>
            <p:cNvGrpSpPr/>
            <p:nvPr/>
          </p:nvGrpSpPr>
          <p:grpSpPr>
            <a:xfrm>
              <a:off x="4124160" y="3116880"/>
              <a:ext cx="1490400" cy="1852200"/>
              <a:chOff x="4124160" y="3116880"/>
              <a:chExt cx="1490400" cy="1852200"/>
            </a:xfrm>
          </p:grpSpPr>
          <p:grpSp>
            <p:nvGrpSpPr>
              <p:cNvPr id="1119" name="Группа 904"/>
              <p:cNvGrpSpPr/>
              <p:nvPr/>
            </p:nvGrpSpPr>
            <p:grpSpPr>
              <a:xfrm>
                <a:off x="4124160" y="3985200"/>
                <a:ext cx="546840" cy="983880"/>
                <a:chOff x="4124160" y="3985200"/>
                <a:chExt cx="546840" cy="983880"/>
              </a:xfrm>
            </p:grpSpPr>
            <p:sp>
              <p:nvSpPr>
                <p:cNvPr id="1120" name="Полилиния: фигура 918"/>
                <p:cNvSpPr/>
                <p:nvPr/>
              </p:nvSpPr>
              <p:spPr>
                <a:xfrm>
                  <a:off x="4213440" y="3985200"/>
                  <a:ext cx="351360" cy="961920"/>
                </a:xfrm>
                <a:custGeom>
                  <a:avLst/>
                  <a:gdLst/>
                  <a:ahLst/>
                  <a:rect l="l" t="t" r="r" b="b"/>
                  <a:pathLst>
                    <a:path w="462492" h="1173163">
                      <a:moveTo>
                        <a:pt x="156157" y="0"/>
                      </a:moveTo>
                      <a:lnTo>
                        <a:pt x="306335" y="0"/>
                      </a:lnTo>
                      <a:cubicBezTo>
                        <a:pt x="321678" y="0"/>
                        <a:pt x="334116" y="12438"/>
                        <a:pt x="334116" y="27781"/>
                      </a:cubicBezTo>
                      <a:lnTo>
                        <a:pt x="334116" y="138907"/>
                      </a:lnTo>
                      <a:lnTo>
                        <a:pt x="326200" y="158018"/>
                      </a:lnTo>
                      <a:lnTo>
                        <a:pt x="363587" y="176897"/>
                      </a:lnTo>
                      <a:cubicBezTo>
                        <a:pt x="408529" y="213814"/>
                        <a:pt x="462492" y="292248"/>
                        <a:pt x="462492" y="329052"/>
                      </a:cubicBezTo>
                      <a:lnTo>
                        <a:pt x="462492" y="1084310"/>
                      </a:lnTo>
                      <a:cubicBezTo>
                        <a:pt x="462492" y="1133382"/>
                        <a:pt x="427982" y="1173163"/>
                        <a:pt x="385410" y="1173163"/>
                      </a:cubicBezTo>
                      <a:lnTo>
                        <a:pt x="77082" y="1173163"/>
                      </a:lnTo>
                      <a:cubicBezTo>
                        <a:pt x="34510" y="1173163"/>
                        <a:pt x="0" y="1133382"/>
                        <a:pt x="0" y="1084310"/>
                      </a:cubicBezTo>
                      <a:lnTo>
                        <a:pt x="0" y="329053"/>
                      </a:lnTo>
                      <a:cubicBezTo>
                        <a:pt x="0" y="292249"/>
                        <a:pt x="61416" y="213814"/>
                        <a:pt x="110083" y="176897"/>
                      </a:cubicBezTo>
                      <a:lnTo>
                        <a:pt x="142846" y="161175"/>
                      </a:lnTo>
                      <a:lnTo>
                        <a:pt x="136513" y="158551"/>
                      </a:lnTo>
                      <a:cubicBezTo>
                        <a:pt x="131486" y="153524"/>
                        <a:pt x="128376" y="146579"/>
                        <a:pt x="128376" y="138907"/>
                      </a:cubicBezTo>
                      <a:lnTo>
                        <a:pt x="128376" y="27781"/>
                      </a:lnTo>
                      <a:cubicBezTo>
                        <a:pt x="128376" y="12438"/>
                        <a:pt x="140814" y="0"/>
                        <a:pt x="156157" y="0"/>
                      </a:cubicBezTo>
                      <a:close/>
                    </a:path>
                  </a:pathLst>
                </a:custGeom>
                <a:solidFill>
                  <a:schemeClr val="lt1">
                    <a:alpha val="37000"/>
                  </a:schemeClr>
                </a:solidFill>
                <a:ln>
                  <a:solidFill>
                    <a:srgbClr val="ed7d31"/>
                  </a:solidFill>
                </a:ln>
              </p:spPr>
              <p:style>
                <a:lnRef idx="2">
                  <a:schemeClr val="accent2"/>
                </a:lnRef>
                <a:fillRef idx="1">
                  <a:schemeClr val="lt1"/>
                </a:fillRef>
                <a:effectRef idx="0">
                  <a:schemeClr val="accent2"/>
                </a:effectRef>
                <a:fontRef idx="minor"/>
              </p:style>
            </p:sp>
            <p:sp>
              <p:nvSpPr>
                <p:cNvPr id="1121" name="Прямоугольник 919"/>
                <p:cNvSpPr/>
                <p:nvPr/>
              </p:nvSpPr>
              <p:spPr>
                <a:xfrm>
                  <a:off x="4124160" y="4636080"/>
                  <a:ext cx="546840" cy="33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grpSp>
            <p:nvGrpSpPr>
              <p:cNvPr id="1122" name="Группа 905"/>
              <p:cNvGrpSpPr/>
              <p:nvPr/>
            </p:nvGrpSpPr>
            <p:grpSpPr>
              <a:xfrm>
                <a:off x="4182840" y="3116880"/>
                <a:ext cx="1431720" cy="1548360"/>
                <a:chOff x="4182840" y="3116880"/>
                <a:chExt cx="1431720" cy="1548360"/>
              </a:xfrm>
            </p:grpSpPr>
            <p:grpSp>
              <p:nvGrpSpPr>
                <p:cNvPr id="1123" name="Группа 906"/>
                <p:cNvGrpSpPr/>
                <p:nvPr/>
              </p:nvGrpSpPr>
              <p:grpSpPr>
                <a:xfrm>
                  <a:off x="4219560" y="4589640"/>
                  <a:ext cx="351720" cy="75600"/>
                  <a:chOff x="4219560" y="4589640"/>
                  <a:chExt cx="351720" cy="75600"/>
                </a:xfrm>
              </p:grpSpPr>
              <p:sp>
                <p:nvSpPr>
                  <p:cNvPr id="1124" name="Прямая соединительная линия 910"/>
                  <p:cNvSpPr/>
                  <p:nvPr/>
                </p:nvSpPr>
                <p:spPr>
                  <a:xfrm flipV="1">
                    <a:off x="4219560" y="4589640"/>
                    <a:ext cx="374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125" name="Прямая соединительная линия 911"/>
                  <p:cNvSpPr/>
                  <p:nvPr/>
                </p:nvSpPr>
                <p:spPr>
                  <a:xfrm flipH="1" flipV="1">
                    <a:off x="4257000" y="4589640"/>
                    <a:ext cx="482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126" name="Прямая соединительная линия 912"/>
                  <p:cNvSpPr/>
                  <p:nvPr/>
                </p:nvSpPr>
                <p:spPr>
                  <a:xfrm flipV="1">
                    <a:off x="4311720" y="4589640"/>
                    <a:ext cx="374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127" name="Прямая соединительная линия 913"/>
                  <p:cNvSpPr/>
                  <p:nvPr/>
                </p:nvSpPr>
                <p:spPr>
                  <a:xfrm flipH="1" flipV="1">
                    <a:off x="4349160" y="4589640"/>
                    <a:ext cx="482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128" name="Прямая соединительная линия 914"/>
                  <p:cNvSpPr/>
                  <p:nvPr/>
                </p:nvSpPr>
                <p:spPr>
                  <a:xfrm flipV="1">
                    <a:off x="4393440" y="459216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129" name="Прямая соединительная линия 915"/>
                  <p:cNvSpPr/>
                  <p:nvPr/>
                </p:nvSpPr>
                <p:spPr>
                  <a:xfrm flipH="1" flipV="1">
                    <a:off x="4431240" y="459216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130" name="Прямая соединительная линия 916"/>
                  <p:cNvSpPr/>
                  <p:nvPr/>
                </p:nvSpPr>
                <p:spPr>
                  <a:xfrm flipV="1">
                    <a:off x="4485600" y="459216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131" name="Прямая соединительная линия 917"/>
                  <p:cNvSpPr/>
                  <p:nvPr/>
                </p:nvSpPr>
                <p:spPr>
                  <a:xfrm flipH="1" flipV="1">
                    <a:off x="4523400" y="459216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grpSp>
            <p:sp>
              <p:nvSpPr>
                <p:cNvPr id="1132" name="Полилиния: фигура 907"/>
                <p:cNvSpPr/>
                <p:nvPr/>
              </p:nvSpPr>
              <p:spPr>
                <a:xfrm>
                  <a:off x="4618800" y="3116880"/>
                  <a:ext cx="995760" cy="1365480"/>
                </a:xfrm>
                <a:custGeom>
                  <a:avLst/>
                  <a:gdLst/>
                  <a:ahLst/>
                  <a:rect l="l" t="t" r="r" b="b"/>
                  <a:pathLst>
                    <a:path w="2707150" h="1264860">
                      <a:moveTo>
                        <a:pt x="0" y="1264860"/>
                      </a:moveTo>
                      <a:cubicBezTo>
                        <a:pt x="19215" y="1168783"/>
                        <a:pt x="113492" y="1196355"/>
                        <a:pt x="128940" y="1134567"/>
                      </a:cubicBezTo>
                      <a:cubicBezTo>
                        <a:pt x="131762" y="1035789"/>
                        <a:pt x="-95715" y="33519"/>
                        <a:pt x="201503" y="990"/>
                      </a:cubicBezTo>
                      <a:cubicBezTo>
                        <a:pt x="498721" y="-31539"/>
                        <a:pt x="1494639" y="747484"/>
                        <a:pt x="1912247" y="939392"/>
                      </a:cubicBezTo>
                      <a:cubicBezTo>
                        <a:pt x="2329855" y="1131300"/>
                        <a:pt x="2633067" y="1163023"/>
                        <a:pt x="2707150" y="1152440"/>
                      </a:cubicBezTo>
                    </a:path>
                  </a:pathLst>
                </a:custGeom>
                <a:noFill/>
                <a:ln w="28575">
                  <a:solidFill>
                    <a:srgbClr val="000000"/>
                  </a:solidFill>
                </a:ln>
              </p:spPr>
              <p:style>
                <a:lnRef idx="1">
                  <a:schemeClr val="dk1"/>
                </a:lnRef>
                <a:fillRef idx="0">
                  <a:schemeClr val="dk1"/>
                </a:fillRef>
                <a:effectRef idx="0">
                  <a:schemeClr val="dk1"/>
                </a:effectRef>
                <a:fontRef idx="minor"/>
              </p:style>
            </p:sp>
            <p:sp>
              <p:nvSpPr>
                <p:cNvPr id="1133" name="Стрелка: влево-вверх 908"/>
                <p:cNvSpPr/>
                <p:nvPr/>
              </p:nvSpPr>
              <p:spPr>
                <a:xfrm>
                  <a:off x="4505040" y="4464360"/>
                  <a:ext cx="145800" cy="14184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134" name="TextBox 909"/>
                <p:cNvSpPr/>
                <p:nvPr/>
              </p:nvSpPr>
              <p:spPr>
                <a:xfrm>
                  <a:off x="4182840" y="4093920"/>
                  <a:ext cx="257400" cy="548280"/>
                </a:xfrm>
                <a:prstGeom prst="rect">
                  <a:avLst/>
                </a:prstGeom>
                <a:noFill/>
                <a:ln w="0">
                  <a:noFill/>
                </a:ln>
              </p:spPr>
              <p:style>
                <a:lnRef idx="0"/>
                <a:fillRef idx="0"/>
                <a:effectRef idx="0"/>
                <a:fontRef idx="minor"/>
              </p:style>
              <p:txBody>
                <a:bodyPr lIns="90000" rIns="90000" tIns="45000" bIns="45000">
                  <a:spAutoFit/>
                </a:bodyPr>
                <a:p>
                  <a:pPr>
                    <a:lnSpc>
                      <a:spcPts val="300"/>
                    </a:lnSpc>
                  </a:pPr>
                  <a:r>
                    <a:rPr b="0" lang="ru-RU" sz="200" spc="-1" strike="noStrike">
                      <a:solidFill>
                        <a:srgbClr val="000000"/>
                      </a:solidFill>
                      <a:latin typeface="Calibri"/>
                    </a:rPr>
                    <a:t>---0 </a:t>
                  </a:r>
                  <a:endParaRPr b="0" lang="ru-RU" sz="200" spc="-1" strike="noStrike">
                    <a:latin typeface="Arial"/>
                  </a:endParaRPr>
                </a:p>
                <a:p>
                  <a:pPr>
                    <a:lnSpc>
                      <a:spcPts val="300"/>
                    </a:lnSpc>
                  </a:pPr>
                  <a:r>
                    <a:rPr b="0" lang="ru-RU" sz="200" spc="-1" strike="noStrike">
                      <a:solidFill>
                        <a:srgbClr val="000000"/>
                      </a:solidFill>
                      <a:latin typeface="Calibri"/>
                    </a:rPr>
                    <a:t>---10</a:t>
                  </a:r>
                  <a:endParaRPr b="0" lang="ru-RU" sz="200" spc="-1" strike="noStrike">
                    <a:latin typeface="Arial"/>
                  </a:endParaRPr>
                </a:p>
                <a:p>
                  <a:pPr>
                    <a:lnSpc>
                      <a:spcPts val="300"/>
                    </a:lnSpc>
                  </a:pPr>
                  <a:r>
                    <a:rPr b="0" lang="ru-RU" sz="200" spc="-1" strike="noStrike">
                      <a:solidFill>
                        <a:srgbClr val="000000"/>
                      </a:solidFill>
                      <a:latin typeface="Calibri"/>
                    </a:rPr>
                    <a:t>---20</a:t>
                  </a:r>
                  <a:endParaRPr b="0" lang="ru-RU" sz="200" spc="-1" strike="noStrike">
                    <a:latin typeface="Arial"/>
                  </a:endParaRPr>
                </a:p>
                <a:p>
                  <a:pPr>
                    <a:lnSpc>
                      <a:spcPts val="300"/>
                    </a:lnSpc>
                  </a:pPr>
                  <a:r>
                    <a:rPr b="0" lang="ru-RU" sz="200" spc="-1" strike="noStrike">
                      <a:solidFill>
                        <a:srgbClr val="000000"/>
                      </a:solidFill>
                      <a:latin typeface="Calibri"/>
                    </a:rPr>
                    <a:t>---30</a:t>
                  </a:r>
                  <a:endParaRPr b="0" lang="ru-RU" sz="200" spc="-1" strike="noStrike">
                    <a:latin typeface="Arial"/>
                  </a:endParaRPr>
                </a:p>
                <a:p>
                  <a:pPr>
                    <a:lnSpc>
                      <a:spcPts val="300"/>
                    </a:lnSpc>
                  </a:pPr>
                  <a:r>
                    <a:rPr b="0" lang="ru-RU" sz="200" spc="-1" strike="noStrike">
                      <a:solidFill>
                        <a:srgbClr val="000000"/>
                      </a:solidFill>
                      <a:latin typeface="Calibri"/>
                    </a:rPr>
                    <a:t>---40</a:t>
                  </a:r>
                  <a:endParaRPr b="0" lang="ru-RU" sz="200" spc="-1" strike="noStrike">
                    <a:latin typeface="Arial"/>
                  </a:endParaRPr>
                </a:p>
                <a:p>
                  <a:pPr>
                    <a:lnSpc>
                      <a:spcPts val="300"/>
                    </a:lnSpc>
                  </a:pPr>
                  <a:r>
                    <a:rPr b="0" lang="ru-RU" sz="200" spc="-1" strike="noStrike">
                      <a:solidFill>
                        <a:srgbClr val="000000"/>
                      </a:solidFill>
                      <a:latin typeface="Calibri"/>
                    </a:rPr>
                    <a:t>---50</a:t>
                  </a:r>
                  <a:endParaRPr b="0" lang="ru-RU" sz="200" spc="-1" strike="noStrike">
                    <a:latin typeface="Arial"/>
                  </a:endParaRPr>
                </a:p>
                <a:p>
                  <a:pPr>
                    <a:lnSpc>
                      <a:spcPts val="300"/>
                    </a:lnSpc>
                  </a:pPr>
                  <a:r>
                    <a:rPr b="0" lang="ru-RU" sz="200" spc="-1" strike="noStrike">
                      <a:solidFill>
                        <a:srgbClr val="000000"/>
                      </a:solidFill>
                      <a:latin typeface="Calibri"/>
                    </a:rPr>
                    <a:t>---60</a:t>
                  </a:r>
                  <a:endParaRPr b="0" lang="ru-RU" sz="200" spc="-1" strike="noStrike">
                    <a:latin typeface="Arial"/>
                  </a:endParaRPr>
                </a:p>
                <a:p>
                  <a:pPr>
                    <a:lnSpc>
                      <a:spcPts val="300"/>
                    </a:lnSpc>
                  </a:pPr>
                  <a:r>
                    <a:rPr b="0" lang="ru-RU" sz="200" spc="-1" strike="noStrike">
                      <a:solidFill>
                        <a:srgbClr val="000000"/>
                      </a:solidFill>
                      <a:latin typeface="Calibri"/>
                    </a:rPr>
                    <a:t>---70</a:t>
                  </a:r>
                  <a:endParaRPr b="0" lang="ru-RU" sz="200" spc="-1" strike="noStrike">
                    <a:latin typeface="Arial"/>
                  </a:endParaRPr>
                </a:p>
                <a:p>
                  <a:pPr>
                    <a:lnSpc>
                      <a:spcPts val="300"/>
                    </a:lnSpc>
                  </a:pPr>
                  <a:r>
                    <a:rPr b="0" lang="ru-RU" sz="200" spc="-1" strike="noStrike">
                      <a:solidFill>
                        <a:srgbClr val="000000"/>
                      </a:solidFill>
                      <a:latin typeface="Calibri"/>
                    </a:rPr>
                    <a:t>---80</a:t>
                  </a:r>
                  <a:endParaRPr b="0" lang="ru-RU" sz="200" spc="-1" strike="noStrike">
                    <a:latin typeface="Arial"/>
                  </a:endParaRPr>
                </a:p>
                <a:p>
                  <a:pPr>
                    <a:lnSpc>
                      <a:spcPts val="300"/>
                    </a:lnSpc>
                  </a:pPr>
                  <a:r>
                    <a:rPr b="0" lang="ru-RU" sz="200" spc="-1" strike="noStrike">
                      <a:solidFill>
                        <a:srgbClr val="000000"/>
                      </a:solidFill>
                      <a:latin typeface="Calibri"/>
                    </a:rPr>
                    <a:t>---90</a:t>
                  </a:r>
                  <a:endParaRPr b="0" lang="ru-RU" sz="200" spc="-1" strike="noStrike">
                    <a:latin typeface="Arial"/>
                  </a:endParaRPr>
                </a:p>
                <a:p>
                  <a:pPr>
                    <a:lnSpc>
                      <a:spcPts val="300"/>
                    </a:lnSpc>
                  </a:pPr>
                  <a:r>
                    <a:rPr b="0" lang="ru-RU" sz="100" spc="-1" strike="noStrike">
                      <a:solidFill>
                        <a:srgbClr val="000000"/>
                      </a:solidFill>
                      <a:latin typeface="Calibri"/>
                    </a:rPr>
                    <a:t>---</a:t>
                  </a:r>
                  <a:r>
                    <a:rPr b="0" lang="ru-RU" sz="200" spc="-1" strike="noStrike">
                      <a:solidFill>
                        <a:srgbClr val="000000"/>
                      </a:solidFill>
                      <a:latin typeface="Calibri"/>
                    </a:rPr>
                    <a:t>100</a:t>
                  </a:r>
                  <a:endParaRPr b="0" lang="ru-RU" sz="200" spc="-1" strike="noStrike">
                    <a:latin typeface="Arial"/>
                  </a:endParaRPr>
                </a:p>
                <a:p>
                  <a:pPr>
                    <a:lnSpc>
                      <a:spcPts val="300"/>
                    </a:lnSpc>
                  </a:pPr>
                  <a:r>
                    <a:rPr b="0" lang="ru-RU" sz="200" spc="-1" strike="noStrike">
                      <a:solidFill>
                        <a:srgbClr val="000000"/>
                      </a:solidFill>
                      <a:latin typeface="Calibri"/>
                    </a:rPr>
                    <a:t>---110</a:t>
                  </a:r>
                  <a:endParaRPr b="0" lang="ru-RU" sz="200" spc="-1" strike="noStrike">
                    <a:latin typeface="Arial"/>
                  </a:endParaRPr>
                </a:p>
              </p:txBody>
            </p:sp>
          </p:grpSp>
        </p:grpSp>
        <p:grpSp>
          <p:nvGrpSpPr>
            <p:cNvPr id="1135" name="Группа 22"/>
            <p:cNvGrpSpPr/>
            <p:nvPr/>
          </p:nvGrpSpPr>
          <p:grpSpPr>
            <a:xfrm>
              <a:off x="5653080" y="4295880"/>
              <a:ext cx="371880" cy="136080"/>
              <a:chOff x="5653080" y="4295880"/>
              <a:chExt cx="371880" cy="136080"/>
            </a:xfrm>
          </p:grpSpPr>
          <p:sp>
            <p:nvSpPr>
              <p:cNvPr id="1136" name="Прямоугольник: скругленные углы 20"/>
              <p:cNvSpPr/>
              <p:nvPr/>
            </p:nvSpPr>
            <p:spPr>
              <a:xfrm>
                <a:off x="5777640" y="4295880"/>
                <a:ext cx="151920" cy="136080"/>
              </a:xfrm>
              <a:prstGeom prst="roundRect">
                <a:avLst>
                  <a:gd name="adj" fmla="val 16667"/>
                </a:avLst>
              </a:prstGeom>
              <a:no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1137" name="Прямоугольник: скругленные углы 535"/>
              <p:cNvSpPr/>
              <p:nvPr/>
            </p:nvSpPr>
            <p:spPr>
              <a:xfrm>
                <a:off x="5653080" y="4340160"/>
                <a:ext cx="124560" cy="47880"/>
              </a:xfrm>
              <a:prstGeom prst="roundRect">
                <a:avLst>
                  <a:gd name="adj" fmla="val 16667"/>
                </a:avLst>
              </a:prstGeom>
              <a:no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1138" name="Стрелка: влево 21"/>
              <p:cNvSpPr/>
              <p:nvPr/>
            </p:nvSpPr>
            <p:spPr>
              <a:xfrm>
                <a:off x="5774760" y="4319640"/>
                <a:ext cx="250200" cy="88920"/>
              </a:xfrm>
              <a:prstGeom prst="leftArrow">
                <a:avLst>
                  <a:gd name="adj1" fmla="val 50000"/>
                  <a:gd name="adj2" fmla="val 50000"/>
                </a:avLst>
              </a:prstGeom>
              <a:noFill/>
              <a:ln w="6350">
                <a:solidFill>
                  <a:srgbClr val="000000"/>
                </a:solidFill>
              </a:ln>
            </p:spPr>
            <p:style>
              <a:lnRef idx="2">
                <a:schemeClr val="accent1">
                  <a:shade val="50000"/>
                </a:schemeClr>
              </a:lnRef>
              <a:fillRef idx="1">
                <a:schemeClr val="accent1"/>
              </a:fillRef>
              <a:effectRef idx="0">
                <a:schemeClr val="accent1"/>
              </a:effectRef>
              <a:fontRef idx="minor"/>
            </p:style>
          </p:sp>
        </p:grpSp>
        <p:sp>
          <p:nvSpPr>
            <p:cNvPr id="1139" name="Полилиния: фигура 540"/>
            <p:cNvSpPr/>
            <p:nvPr/>
          </p:nvSpPr>
          <p:spPr>
            <a:xfrm flipH="1" rot="5400000">
              <a:off x="6369120" y="3736800"/>
              <a:ext cx="230040" cy="1008000"/>
            </a:xfrm>
            <a:custGeom>
              <a:avLst/>
              <a:gdLst/>
              <a:ahLst/>
              <a:rect l="l" t="t" r="r" b="b"/>
              <a:pathLst>
                <a:path w="499532" h="602145">
                  <a:moveTo>
                    <a:pt x="-1" y="602145"/>
                  </a:moveTo>
                  <a:cubicBezTo>
                    <a:pt x="2821" y="503367"/>
                    <a:pt x="-481" y="404223"/>
                    <a:pt x="8466" y="305811"/>
                  </a:cubicBezTo>
                  <a:cubicBezTo>
                    <a:pt x="15988" y="223073"/>
                    <a:pt x="32300" y="254368"/>
                    <a:pt x="42332" y="204211"/>
                  </a:cubicBezTo>
                  <a:cubicBezTo>
                    <a:pt x="42754" y="202102"/>
                    <a:pt x="52323" y="145156"/>
                    <a:pt x="59266" y="136478"/>
                  </a:cubicBezTo>
                  <a:cubicBezTo>
                    <a:pt x="65623" y="128532"/>
                    <a:pt x="76720" y="125902"/>
                    <a:pt x="84666" y="119545"/>
                  </a:cubicBezTo>
                  <a:cubicBezTo>
                    <a:pt x="90899" y="114558"/>
                    <a:pt x="96489" y="108743"/>
                    <a:pt x="101599" y="102611"/>
                  </a:cubicBezTo>
                  <a:cubicBezTo>
                    <a:pt x="103555" y="100264"/>
                    <a:pt x="132993" y="57281"/>
                    <a:pt x="143932" y="51811"/>
                  </a:cubicBezTo>
                  <a:cubicBezTo>
                    <a:pt x="159897" y="43828"/>
                    <a:pt x="177799" y="40522"/>
                    <a:pt x="194732" y="34878"/>
                  </a:cubicBezTo>
                  <a:lnTo>
                    <a:pt x="220132" y="26411"/>
                  </a:lnTo>
                  <a:cubicBezTo>
                    <a:pt x="225777" y="20767"/>
                    <a:pt x="229592" y="12281"/>
                    <a:pt x="237066" y="9478"/>
                  </a:cubicBezTo>
                  <a:cubicBezTo>
                    <a:pt x="253140" y="3450"/>
                    <a:pt x="270708" y="1565"/>
                    <a:pt x="287866" y="1011"/>
                  </a:cubicBezTo>
                  <a:cubicBezTo>
                    <a:pt x="358385" y="-1264"/>
                    <a:pt x="428977" y="1011"/>
                    <a:pt x="499532" y="1011"/>
                  </a:cubicBezTo>
                </a:path>
              </a:pathLst>
            </a:custGeom>
            <a:noFill/>
            <a:ln w="28575">
              <a:solidFill>
                <a:srgbClr val="000000"/>
              </a:solidFill>
            </a:ln>
          </p:spPr>
          <p:style>
            <a:lnRef idx="1">
              <a:schemeClr val="dk1"/>
            </a:lnRef>
            <a:fillRef idx="0">
              <a:schemeClr val="dk1"/>
            </a:fillRef>
            <a:effectRef idx="0">
              <a:schemeClr val="dk1"/>
            </a:effectRef>
            <a:fontRef idx="minor"/>
          </p:style>
        </p:sp>
        <p:pic>
          <p:nvPicPr>
            <p:cNvPr id="1140" name="Рисунок 38" descr=""/>
            <p:cNvPicPr/>
            <p:nvPr/>
          </p:nvPicPr>
          <p:blipFill>
            <a:blip r:embed="rId1"/>
            <a:stretch/>
          </p:blipFill>
          <p:spPr>
            <a:xfrm>
              <a:off x="4082760" y="2675160"/>
              <a:ext cx="194760" cy="200880"/>
            </a:xfrm>
            <a:prstGeom prst="rect">
              <a:avLst/>
            </a:prstGeom>
            <a:ln w="0">
              <a:noFill/>
            </a:ln>
          </p:spPr>
        </p:pic>
        <p:grpSp>
          <p:nvGrpSpPr>
            <p:cNvPr id="1141" name="Группа 47"/>
            <p:cNvGrpSpPr/>
            <p:nvPr/>
          </p:nvGrpSpPr>
          <p:grpSpPr>
            <a:xfrm>
              <a:off x="3962520" y="2557440"/>
              <a:ext cx="527400" cy="1526400"/>
              <a:chOff x="3962520" y="2557440"/>
              <a:chExt cx="527400" cy="1526400"/>
            </a:xfrm>
          </p:grpSpPr>
          <p:grpSp>
            <p:nvGrpSpPr>
              <p:cNvPr id="1142" name="Группа 880"/>
              <p:cNvGrpSpPr/>
              <p:nvPr/>
            </p:nvGrpSpPr>
            <p:grpSpPr>
              <a:xfrm>
                <a:off x="3962520" y="2557440"/>
                <a:ext cx="454680" cy="1491840"/>
                <a:chOff x="3962520" y="2557440"/>
                <a:chExt cx="454680" cy="1491840"/>
              </a:xfrm>
            </p:grpSpPr>
            <p:sp>
              <p:nvSpPr>
                <p:cNvPr id="1143" name="Стрелка: влево-вправо 882"/>
                <p:cNvSpPr/>
                <p:nvPr/>
              </p:nvSpPr>
              <p:spPr>
                <a:xfrm rot="16200000">
                  <a:off x="4334400" y="3966480"/>
                  <a:ext cx="120600" cy="45000"/>
                </a:xfrm>
                <a:prstGeom prst="leftRightArrow">
                  <a:avLst>
                    <a:gd name="adj1" fmla="val 50000"/>
                    <a:gd name="adj2" fmla="val 50000"/>
                  </a:avLst>
                </a:prstGeom>
                <a:solidFill>
                  <a:srgbClr val="ff0000"/>
                </a:solidFill>
                <a:ln>
                  <a:solidFill>
                    <a:srgbClr val="ff0000"/>
                  </a:solidFill>
                </a:ln>
              </p:spPr>
              <p:style>
                <a:lnRef idx="3">
                  <a:schemeClr val="lt1"/>
                </a:lnRef>
                <a:fillRef idx="1">
                  <a:schemeClr val="accent2"/>
                </a:fillRef>
                <a:effectRef idx="1">
                  <a:schemeClr val="accent2"/>
                </a:effectRef>
                <a:fontRef idx="minor"/>
              </p:style>
            </p:sp>
            <p:sp>
              <p:nvSpPr>
                <p:cNvPr id="1144" name="Полилиния: фигура 883"/>
                <p:cNvSpPr/>
                <p:nvPr/>
              </p:nvSpPr>
              <p:spPr>
                <a:xfrm flipH="1">
                  <a:off x="3962160" y="2557440"/>
                  <a:ext cx="436680" cy="1378800"/>
                </a:xfrm>
                <a:custGeom>
                  <a:avLst/>
                  <a:gdLst/>
                  <a:ahLst/>
                  <a:rect l="l" t="t" r="r" b="b"/>
                  <a:pathLst>
                    <a:path w="801983" h="846695">
                      <a:moveTo>
                        <a:pt x="5457" y="846695"/>
                      </a:moveTo>
                      <a:cubicBezTo>
                        <a:pt x="8279" y="747917"/>
                        <a:pt x="-24389" y="729994"/>
                        <a:pt x="43173" y="608842"/>
                      </a:cubicBezTo>
                      <a:cubicBezTo>
                        <a:pt x="110735" y="487690"/>
                        <a:pt x="215681" y="116492"/>
                        <a:pt x="410826" y="119783"/>
                      </a:cubicBezTo>
                      <a:cubicBezTo>
                        <a:pt x="605971" y="123074"/>
                        <a:pt x="625913" y="12651"/>
                        <a:pt x="801983" y="0"/>
                      </a:cubicBezTo>
                    </a:path>
                  </a:pathLst>
                </a:custGeom>
                <a:noFill/>
                <a:ln w="28575">
                  <a:solidFill>
                    <a:srgbClr val="000000"/>
                  </a:solidFill>
                </a:ln>
              </p:spPr>
              <p:style>
                <a:lnRef idx="1">
                  <a:schemeClr val="dk1"/>
                </a:lnRef>
                <a:fillRef idx="0">
                  <a:schemeClr val="dk1"/>
                </a:fillRef>
                <a:effectRef idx="0">
                  <a:schemeClr val="dk1"/>
                </a:effectRef>
                <a:fontRef idx="minor"/>
              </p:style>
            </p:sp>
          </p:grpSp>
          <p:sp>
            <p:nvSpPr>
              <p:cNvPr id="1145" name="Прямоугольник: скругленные углы 881"/>
              <p:cNvSpPr/>
              <p:nvPr/>
            </p:nvSpPr>
            <p:spPr>
              <a:xfrm>
                <a:off x="4318200" y="3963240"/>
                <a:ext cx="171720" cy="120600"/>
              </a:xfrm>
              <a:prstGeom prst="roundRect">
                <a:avLst>
                  <a:gd name="adj" fmla="val 16667"/>
                </a:avLst>
              </a:prstGeom>
              <a:solidFill>
                <a:schemeClr val="accent2">
                  <a:lumMod val="75000"/>
                  <a:alpha val="51000"/>
                </a:schemeClr>
              </a:solidFill>
              <a:ln w="6350">
                <a:solidFill>
                  <a:srgbClr val="000000"/>
                </a:solidFill>
              </a:ln>
            </p:spPr>
            <p:style>
              <a:lnRef idx="2">
                <a:schemeClr val="accent5"/>
              </a:lnRef>
              <a:fillRef idx="1">
                <a:schemeClr val="lt1"/>
              </a:fillRef>
              <a:effectRef idx="0">
                <a:schemeClr val="accent5"/>
              </a:effectRef>
              <a:fontRef idx="minor"/>
            </p:style>
          </p:sp>
        </p:grpSp>
        <p:sp>
          <p:nvSpPr>
            <p:cNvPr id="1146" name="Дуга 878"/>
            <p:cNvSpPr/>
            <p:nvPr/>
          </p:nvSpPr>
          <p:spPr>
            <a:xfrm>
              <a:off x="4035960" y="4502880"/>
              <a:ext cx="704520" cy="185760"/>
            </a:xfrm>
            <a:prstGeom prst="arc">
              <a:avLst>
                <a:gd name="adj1" fmla="val 10851027"/>
                <a:gd name="adj2" fmla="val 21406143"/>
              </a:avLst>
            </a:prstGeom>
            <a:noFill/>
            <a:ln>
              <a:solidFill>
                <a:srgbClr val="ed7d31"/>
              </a:solidFill>
              <a:prstDash val="sysDash"/>
            </a:ln>
          </p:spPr>
          <p:style>
            <a:lnRef idx="2">
              <a:schemeClr val="accent2"/>
            </a:lnRef>
            <a:fillRef idx="1">
              <a:schemeClr val="lt1"/>
            </a:fillRef>
            <a:effectRef idx="0">
              <a:schemeClr val="accent2"/>
            </a:effectRef>
            <a:fontRef idx="minor"/>
          </p:style>
        </p:sp>
        <p:grpSp>
          <p:nvGrpSpPr>
            <p:cNvPr id="1147" name="Группа 888"/>
            <p:cNvGrpSpPr/>
            <p:nvPr/>
          </p:nvGrpSpPr>
          <p:grpSpPr>
            <a:xfrm>
              <a:off x="4027320" y="3119040"/>
              <a:ext cx="719280" cy="1069920"/>
              <a:chOff x="4027320" y="3119040"/>
              <a:chExt cx="719280" cy="1069920"/>
            </a:xfrm>
          </p:grpSpPr>
          <p:grpSp>
            <p:nvGrpSpPr>
              <p:cNvPr id="1148" name="Группа 889"/>
              <p:cNvGrpSpPr/>
              <p:nvPr/>
            </p:nvGrpSpPr>
            <p:grpSpPr>
              <a:xfrm>
                <a:off x="4078800" y="4065480"/>
                <a:ext cx="615600" cy="123480"/>
                <a:chOff x="4078800" y="4065480"/>
                <a:chExt cx="615600" cy="123480"/>
              </a:xfrm>
            </p:grpSpPr>
            <p:sp>
              <p:nvSpPr>
                <p:cNvPr id="1149" name="Овал 894"/>
                <p:cNvSpPr/>
                <p:nvPr/>
              </p:nvSpPr>
              <p:spPr>
                <a:xfrm>
                  <a:off x="4078800" y="4065480"/>
                  <a:ext cx="615600" cy="123480"/>
                </a:xfrm>
                <a:prstGeom prst="ellipse">
                  <a:avLst/>
                </a:prstGeom>
                <a:noFill/>
                <a:ln>
                  <a:solidFill>
                    <a:srgbClr val="ed7d31"/>
                  </a:solidFill>
                </a:ln>
              </p:spPr>
              <p:style>
                <a:lnRef idx="2">
                  <a:schemeClr val="accent2"/>
                </a:lnRef>
                <a:fillRef idx="1">
                  <a:schemeClr val="lt1"/>
                </a:fillRef>
                <a:effectRef idx="0">
                  <a:schemeClr val="accent2"/>
                </a:effectRef>
                <a:fontRef idx="minor"/>
              </p:style>
            </p:sp>
            <p:grpSp>
              <p:nvGrpSpPr>
                <p:cNvPr id="1150" name="Группа 895"/>
                <p:cNvGrpSpPr/>
                <p:nvPr/>
              </p:nvGrpSpPr>
              <p:grpSpPr>
                <a:xfrm>
                  <a:off x="4102560" y="4069800"/>
                  <a:ext cx="574200" cy="116280"/>
                  <a:chOff x="4102560" y="4069800"/>
                  <a:chExt cx="574200" cy="116280"/>
                </a:xfrm>
              </p:grpSpPr>
              <p:sp>
                <p:nvSpPr>
                  <p:cNvPr id="1151" name="Овал 896"/>
                  <p:cNvSpPr/>
                  <p:nvPr/>
                </p:nvSpPr>
                <p:spPr>
                  <a:xfrm>
                    <a:off x="4299480" y="4107960"/>
                    <a:ext cx="18504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152" name="Овал 897"/>
                  <p:cNvSpPr/>
                  <p:nvPr/>
                </p:nvSpPr>
                <p:spPr>
                  <a:xfrm>
                    <a:off x="4206600" y="407124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153" name="Овал 898"/>
                  <p:cNvSpPr/>
                  <p:nvPr/>
                </p:nvSpPr>
                <p:spPr>
                  <a:xfrm>
                    <a:off x="4382640" y="406980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154" name="Овал 899"/>
                  <p:cNvSpPr/>
                  <p:nvPr/>
                </p:nvSpPr>
                <p:spPr>
                  <a:xfrm>
                    <a:off x="4501440" y="410652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155" name="Овал 900"/>
                  <p:cNvSpPr/>
                  <p:nvPr/>
                </p:nvSpPr>
                <p:spPr>
                  <a:xfrm>
                    <a:off x="4102560" y="410904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156" name="Овал 901"/>
                  <p:cNvSpPr/>
                  <p:nvPr/>
                </p:nvSpPr>
                <p:spPr>
                  <a:xfrm>
                    <a:off x="4215960" y="414828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157" name="Овал 902"/>
                  <p:cNvSpPr/>
                  <p:nvPr/>
                </p:nvSpPr>
                <p:spPr>
                  <a:xfrm>
                    <a:off x="4391640" y="414684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grpSp>
          </p:grpSp>
          <p:sp>
            <p:nvSpPr>
              <p:cNvPr id="1158" name="Цилиндр 890"/>
              <p:cNvSpPr/>
              <p:nvPr/>
            </p:nvSpPr>
            <p:spPr>
              <a:xfrm>
                <a:off x="4027320" y="3119040"/>
                <a:ext cx="719280" cy="98388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sp>
            <p:nvSpPr>
              <p:cNvPr id="1159" name="Дуга 891"/>
              <p:cNvSpPr/>
              <p:nvPr/>
            </p:nvSpPr>
            <p:spPr>
              <a:xfrm flipV="1">
                <a:off x="4031280" y="3936960"/>
                <a:ext cx="263160" cy="229320"/>
              </a:xfrm>
              <a:prstGeom prst="arc">
                <a:avLst>
                  <a:gd name="adj1" fmla="val 10755998"/>
                  <a:gd name="adj2" fmla="val 15513946"/>
                </a:avLst>
              </a:prstGeom>
              <a:noFill/>
              <a:ln>
                <a:solidFill>
                  <a:srgbClr val="ed7d31"/>
                </a:solidFill>
              </a:ln>
            </p:spPr>
            <p:style>
              <a:lnRef idx="2">
                <a:schemeClr val="accent2"/>
              </a:lnRef>
              <a:fillRef idx="1">
                <a:schemeClr val="lt1"/>
              </a:fillRef>
              <a:effectRef idx="0">
                <a:schemeClr val="accent2"/>
              </a:effectRef>
              <a:fontRef idx="minor"/>
            </p:style>
          </p:sp>
          <p:sp>
            <p:nvSpPr>
              <p:cNvPr id="1160" name="Дуга 892"/>
              <p:cNvSpPr/>
              <p:nvPr/>
            </p:nvSpPr>
            <p:spPr>
              <a:xfrm flipH="1" flipV="1">
                <a:off x="4479480" y="3936960"/>
                <a:ext cx="263160" cy="229320"/>
              </a:xfrm>
              <a:prstGeom prst="arc">
                <a:avLst>
                  <a:gd name="adj1" fmla="val 10755998"/>
                  <a:gd name="adj2" fmla="val 14955302"/>
                </a:avLst>
              </a:prstGeom>
              <a:noFill/>
              <a:ln>
                <a:solidFill>
                  <a:srgbClr val="ed7d31"/>
                </a:solidFill>
              </a:ln>
            </p:spPr>
            <p:style>
              <a:lnRef idx="2">
                <a:schemeClr val="accent2"/>
              </a:lnRef>
              <a:fillRef idx="1">
                <a:schemeClr val="lt1"/>
              </a:fillRef>
              <a:effectRef idx="0">
                <a:schemeClr val="accent2"/>
              </a:effectRef>
              <a:fontRef idx="minor"/>
            </p:style>
          </p:sp>
          <p:sp>
            <p:nvSpPr>
              <p:cNvPr id="1161" name="Дуга 893"/>
              <p:cNvSpPr/>
              <p:nvPr/>
            </p:nvSpPr>
            <p:spPr>
              <a:xfrm>
                <a:off x="4029840" y="3964320"/>
                <a:ext cx="704520" cy="185760"/>
              </a:xfrm>
              <a:prstGeom prst="arc">
                <a:avLst>
                  <a:gd name="adj1" fmla="val 10851027"/>
                  <a:gd name="adj2" fmla="val 21406143"/>
                </a:avLst>
              </a:prstGeom>
              <a:noFill/>
              <a:ln>
                <a:solidFill>
                  <a:srgbClr val="ed7d31"/>
                </a:solidFill>
                <a:prstDash val="sysDash"/>
              </a:ln>
            </p:spPr>
            <p:style>
              <a:lnRef idx="2">
                <a:schemeClr val="accent2"/>
              </a:lnRef>
              <a:fillRef idx="1">
                <a:schemeClr val="lt1"/>
              </a:fillRef>
              <a:effectRef idx="0">
                <a:schemeClr val="accent2"/>
              </a:effectRef>
              <a:fontRef idx="minor"/>
            </p:style>
          </p:sp>
        </p:grpSp>
        <p:sp>
          <p:nvSpPr>
            <p:cNvPr id="1162" name="Овал 884"/>
            <p:cNvSpPr/>
            <p:nvPr/>
          </p:nvSpPr>
          <p:spPr>
            <a:xfrm>
              <a:off x="4077000" y="4592160"/>
              <a:ext cx="615600" cy="123480"/>
            </a:xfrm>
            <a:prstGeom prst="ellipse">
              <a:avLst/>
            </a:prstGeom>
            <a:noFill/>
            <a:ln>
              <a:solidFill>
                <a:srgbClr val="ed7d31"/>
              </a:solidFill>
              <a:prstDash val="sysDash"/>
            </a:ln>
          </p:spPr>
          <p:style>
            <a:lnRef idx="2">
              <a:schemeClr val="accent2"/>
            </a:lnRef>
            <a:fillRef idx="1">
              <a:schemeClr val="lt1"/>
            </a:fillRef>
            <a:effectRef idx="0">
              <a:schemeClr val="accent2"/>
            </a:effectRef>
            <a:fontRef idx="minor"/>
          </p:style>
        </p:sp>
        <p:sp>
          <p:nvSpPr>
            <p:cNvPr id="1163" name="Дуга 886"/>
            <p:cNvSpPr/>
            <p:nvPr/>
          </p:nvSpPr>
          <p:spPr>
            <a:xfrm flipV="1">
              <a:off x="4029120" y="4460760"/>
              <a:ext cx="263160" cy="229320"/>
            </a:xfrm>
            <a:prstGeom prst="arc">
              <a:avLst>
                <a:gd name="adj1" fmla="val 10755998"/>
                <a:gd name="adj2" fmla="val 15513946"/>
              </a:avLst>
            </a:prstGeom>
            <a:noFill/>
            <a:ln>
              <a:solidFill>
                <a:srgbClr val="ed7d31"/>
              </a:solidFill>
            </a:ln>
          </p:spPr>
          <p:style>
            <a:lnRef idx="2">
              <a:schemeClr val="accent2"/>
            </a:lnRef>
            <a:fillRef idx="1">
              <a:schemeClr val="lt1"/>
            </a:fillRef>
            <a:effectRef idx="0">
              <a:schemeClr val="accent2"/>
            </a:effectRef>
            <a:fontRef idx="minor"/>
          </p:style>
        </p:sp>
        <p:sp>
          <p:nvSpPr>
            <p:cNvPr id="1164" name="Дуга 887"/>
            <p:cNvSpPr/>
            <p:nvPr/>
          </p:nvSpPr>
          <p:spPr>
            <a:xfrm flipH="1" flipV="1">
              <a:off x="4477320" y="4460760"/>
              <a:ext cx="263160" cy="229320"/>
            </a:xfrm>
            <a:prstGeom prst="arc">
              <a:avLst>
                <a:gd name="adj1" fmla="val 10755998"/>
                <a:gd name="adj2" fmla="val 14955302"/>
              </a:avLst>
            </a:prstGeom>
            <a:noFill/>
            <a:ln>
              <a:solidFill>
                <a:srgbClr val="ed7d31"/>
              </a:solidFill>
            </a:ln>
          </p:spPr>
          <p:style>
            <a:lnRef idx="2">
              <a:schemeClr val="accent2"/>
            </a:lnRef>
            <a:fillRef idx="1">
              <a:schemeClr val="lt1"/>
            </a:fillRef>
            <a:effectRef idx="0">
              <a:schemeClr val="accent2"/>
            </a:effectRef>
            <a:fontRef idx="minor"/>
          </p:style>
        </p:sp>
        <p:sp>
          <p:nvSpPr>
            <p:cNvPr id="1165" name="Цилиндр 885"/>
            <p:cNvSpPr/>
            <p:nvPr/>
          </p:nvSpPr>
          <p:spPr>
            <a:xfrm>
              <a:off x="4024440" y="3643560"/>
              <a:ext cx="719280" cy="99540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sp>
          <p:nvSpPr>
            <p:cNvPr id="1166" name="Дуга 2"/>
            <p:cNvSpPr/>
            <p:nvPr/>
          </p:nvSpPr>
          <p:spPr>
            <a:xfrm>
              <a:off x="4077360" y="4589640"/>
              <a:ext cx="617040" cy="126000"/>
            </a:xfrm>
            <a:prstGeom prst="arc">
              <a:avLst>
                <a:gd name="adj1" fmla="val 319065"/>
                <a:gd name="adj2" fmla="val 10467508"/>
              </a:avLst>
            </a:prstGeom>
            <a:noFill/>
            <a:ln w="12700">
              <a:solidFill>
                <a:srgbClr val="ffc000">
                  <a:lumMod val="75000"/>
                </a:srgbClr>
              </a:solidFill>
            </a:ln>
          </p:spPr>
          <p:style>
            <a:lnRef idx="1">
              <a:schemeClr val="accent1"/>
            </a:lnRef>
            <a:fillRef idx="0">
              <a:schemeClr val="accent1"/>
            </a:fillRef>
            <a:effectRef idx="0">
              <a:schemeClr val="accent1"/>
            </a:effectRef>
            <a:fontRef idx="minor"/>
          </p:style>
        </p:sp>
        <p:sp>
          <p:nvSpPr>
            <p:cNvPr id="1167" name="Прямая со стрелкой 105"/>
            <p:cNvSpPr/>
            <p:nvPr/>
          </p:nvSpPr>
          <p:spPr>
            <a:xfrm>
              <a:off x="3682080" y="3723840"/>
              <a:ext cx="312840" cy="360"/>
            </a:xfrm>
            <a:custGeom>
              <a:avLst/>
              <a:gdLst/>
              <a:ahLst/>
              <a:rect l="l" t="t" r="r" b="b"/>
              <a:pathLst>
                <a:path w="21600" h="21600">
                  <a:moveTo>
                    <a:pt x="0" y="0"/>
                  </a:moveTo>
                  <a:lnTo>
                    <a:pt x="21600" y="21600"/>
                  </a:lnTo>
                </a:path>
              </a:pathLst>
            </a:custGeom>
            <a:noFill/>
            <a:ln w="12700">
              <a:solidFill>
                <a:srgbClr val="4472c4"/>
              </a:solidFill>
              <a:tailEnd len="med" type="triangle" w="med"/>
            </a:ln>
          </p:spPr>
          <p:style>
            <a:lnRef idx="1">
              <a:schemeClr val="accent1"/>
            </a:lnRef>
            <a:fillRef idx="0">
              <a:schemeClr val="accent1"/>
            </a:fillRef>
            <a:effectRef idx="0">
              <a:schemeClr val="accent1"/>
            </a:effectRef>
            <a:fontRef idx="minor"/>
          </p:style>
        </p:sp>
        <p:sp>
          <p:nvSpPr>
            <p:cNvPr id="1168" name="Прямая со стрелкой 106"/>
            <p:cNvSpPr/>
            <p:nvPr/>
          </p:nvSpPr>
          <p:spPr>
            <a:xfrm flipH="1">
              <a:off x="4739400" y="3715560"/>
              <a:ext cx="312840" cy="360"/>
            </a:xfrm>
            <a:custGeom>
              <a:avLst/>
              <a:gdLst/>
              <a:ahLst/>
              <a:rect l="l" t="t" r="r" b="b"/>
              <a:pathLst>
                <a:path w="21600" h="21600">
                  <a:moveTo>
                    <a:pt x="0" y="0"/>
                  </a:moveTo>
                  <a:lnTo>
                    <a:pt x="21600" y="21600"/>
                  </a:lnTo>
                </a:path>
              </a:pathLst>
            </a:custGeom>
            <a:noFill/>
            <a:ln w="12700">
              <a:solidFill>
                <a:srgbClr val="4472c4"/>
              </a:solidFill>
              <a:tailEnd len="med" type="triangle" w="med"/>
            </a:ln>
          </p:spPr>
          <p:style>
            <a:lnRef idx="1">
              <a:schemeClr val="accent1"/>
            </a:lnRef>
            <a:fillRef idx="0">
              <a:schemeClr val="accent1"/>
            </a:fillRef>
            <a:effectRef idx="0">
              <a:schemeClr val="accent1"/>
            </a:effectRef>
            <a:fontRef idx="minor"/>
          </p:style>
        </p:sp>
        <p:sp>
          <p:nvSpPr>
            <p:cNvPr id="1169" name="TextBox 108"/>
            <p:cNvSpPr/>
            <p:nvPr/>
          </p:nvSpPr>
          <p:spPr>
            <a:xfrm>
              <a:off x="4830480" y="3705480"/>
              <a:ext cx="288000" cy="333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600" spc="-1" strike="noStrike">
                  <a:solidFill>
                    <a:srgbClr val="000000"/>
                  </a:solidFill>
                  <a:latin typeface="Calibri"/>
                </a:rPr>
                <a:t>0</a:t>
              </a:r>
              <a:endParaRPr b="0" lang="ru-RU" sz="1600" spc="-1" strike="noStrike">
                <a:latin typeface="Arial"/>
              </a:endParaRPr>
            </a:p>
          </p:txBody>
        </p:sp>
        <p:sp>
          <p:nvSpPr>
            <p:cNvPr id="1170" name="TextBox 118"/>
            <p:cNvSpPr/>
            <p:nvPr/>
          </p:nvSpPr>
          <p:spPr>
            <a:xfrm>
              <a:off x="3639600" y="3687120"/>
              <a:ext cx="288000" cy="333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600" spc="-1" strike="noStrike">
                  <a:solidFill>
                    <a:srgbClr val="000000"/>
                  </a:solidFill>
                  <a:latin typeface="Calibri"/>
                </a:rPr>
                <a:t>0</a:t>
              </a:r>
              <a:endParaRPr b="0" lang="ru-RU" sz="1600" spc="-1" strike="noStrike">
                <a:latin typeface="Arial"/>
              </a:endParaRPr>
            </a:p>
          </p:txBody>
        </p:sp>
        <p:sp>
          <p:nvSpPr>
            <p:cNvPr id="1171" name="Блок-схема: магнитный диск 3"/>
            <p:cNvSpPr/>
            <p:nvPr/>
          </p:nvSpPr>
          <p:spPr>
            <a:xfrm>
              <a:off x="4029480" y="3610800"/>
              <a:ext cx="709920" cy="210960"/>
            </a:xfrm>
            <a:prstGeom prst="flowChartMagneticDisk">
              <a:avLst/>
            </a:prstGeom>
            <a:blipFill rotWithShape="0">
              <a:blip r:embed="rId2">
                <a:alphaModFix amt="60000"/>
              </a:blip>
              <a:stretch/>
            </a:blipFill>
            <a:ln>
              <a:noFill/>
            </a:ln>
          </p:spPr>
          <p:style>
            <a:lnRef idx="2">
              <a:schemeClr val="accent1">
                <a:shade val="50000"/>
              </a:schemeClr>
            </a:lnRef>
            <a:fillRef idx="1">
              <a:schemeClr val="accent1"/>
            </a:fillRef>
            <a:effectRef idx="0">
              <a:schemeClr val="accent1"/>
            </a:effectRef>
            <a:fontRef idx="minor"/>
          </p:style>
        </p:sp>
      </p:grpSp>
      <p:sp>
        <p:nvSpPr>
          <p:cNvPr id="1172" name="Блок-схема: магнитный диск 120"/>
          <p:cNvSpPr/>
          <p:nvPr/>
        </p:nvSpPr>
        <p:spPr>
          <a:xfrm>
            <a:off x="8090280" y="3830040"/>
            <a:ext cx="352800" cy="132840"/>
          </a:xfrm>
          <a:prstGeom prst="flowChartMagneticDisk">
            <a:avLst/>
          </a:prstGeom>
          <a:blipFill rotWithShape="0">
            <a:blip r:embed="rId3">
              <a:alphaModFix amt="60000"/>
            </a:blip>
            <a:stretch/>
          </a:blipFill>
          <a:ln>
            <a:noFill/>
          </a:ln>
        </p:spPr>
        <p:style>
          <a:lnRef idx="2">
            <a:schemeClr val="accent1">
              <a:shade val="50000"/>
            </a:schemeClr>
          </a:lnRef>
          <a:fillRef idx="1">
            <a:schemeClr val="accent1"/>
          </a:fillRef>
          <a:effectRef idx="0">
            <a:schemeClr val="accent1"/>
          </a:effectRef>
          <a:fontRef idx="minor"/>
        </p:style>
      </p:sp>
      <p:sp>
        <p:nvSpPr>
          <p:cNvPr id="1173" name="Блок-схема: магнитный диск 110"/>
          <p:cNvSpPr/>
          <p:nvPr/>
        </p:nvSpPr>
        <p:spPr>
          <a:xfrm>
            <a:off x="10812600" y="4365720"/>
            <a:ext cx="352800" cy="132840"/>
          </a:xfrm>
          <a:prstGeom prst="flowChartMagneticDisk">
            <a:avLst/>
          </a:prstGeom>
          <a:blipFill rotWithShape="0">
            <a:blip r:embed="rId4">
              <a:alphaModFix amt="60000"/>
            </a:blip>
            <a:stretch/>
          </a:blip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4" name="Заголовок 1"/>
          <p:cNvSpPr txBox="1"/>
          <p:nvPr/>
        </p:nvSpPr>
        <p:spPr>
          <a:xfrm>
            <a:off x="838080" y="365040"/>
            <a:ext cx="722988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Измерительный гидрозатвор:</a:t>
            </a:r>
            <a:br/>
            <a:r>
              <a:rPr b="0" lang="ru-RU" sz="4400" spc="-1" strike="noStrike">
                <a:solidFill>
                  <a:srgbClr val="000000"/>
                </a:solidFill>
                <a:latin typeface="Calibri Light"/>
              </a:rPr>
              <a:t>проверяем </a:t>
            </a:r>
            <a:endParaRPr b="0" lang="ru-RU" sz="4400" spc="-1" strike="noStrike">
              <a:solidFill>
                <a:srgbClr val="000000"/>
              </a:solidFill>
              <a:latin typeface="Calibri"/>
            </a:endParaRPr>
          </a:p>
        </p:txBody>
      </p:sp>
      <p:sp>
        <p:nvSpPr>
          <p:cNvPr id="1175" name="TextBox 223"/>
          <p:cNvSpPr/>
          <p:nvPr/>
        </p:nvSpPr>
        <p:spPr>
          <a:xfrm>
            <a:off x="285480" y="4963680"/>
            <a:ext cx="2838960" cy="1361160"/>
          </a:xfrm>
          <a:prstGeom prst="rect">
            <a:avLst/>
          </a:prstGeom>
          <a:noFill/>
          <a:ln w="0">
            <a:noFill/>
          </a:ln>
        </p:spPr>
        <p:style>
          <a:lnRef idx="0"/>
          <a:fillRef idx="0"/>
          <a:effectRef idx="0"/>
          <a:fontRef idx="minor"/>
        </p:style>
        <p:txBody>
          <a:bodyPr lIns="90000" rIns="90000" tIns="45000" bIns="45000">
            <a:spAutoFit/>
          </a:bodyPr>
          <a:p>
            <a:pPr algn="ctr">
              <a:lnSpc>
                <a:spcPts val="1001"/>
              </a:lnSpc>
            </a:pPr>
            <a:r>
              <a:rPr b="0" i="1" lang="ru-RU" sz="1200" spc="-1" strike="noStrike">
                <a:solidFill>
                  <a:srgbClr val="000000"/>
                </a:solidFill>
                <a:latin typeface="Calibri"/>
              </a:rPr>
              <a:t>23. Приводим гидрозатвор в рабочее состояние:</a:t>
            </a:r>
            <a:endParaRPr b="0" lang="ru-RU" sz="1200" spc="-1" strike="noStrike">
              <a:latin typeface="Arial"/>
            </a:endParaRPr>
          </a:p>
          <a:p>
            <a:pPr>
              <a:lnSpc>
                <a:spcPts val="1001"/>
              </a:lnSpc>
            </a:pPr>
            <a:endParaRPr b="0" lang="ru-RU" sz="1200" spc="-1" strike="noStrike">
              <a:latin typeface="Arial"/>
            </a:endParaRPr>
          </a:p>
          <a:p>
            <a:pPr>
              <a:lnSpc>
                <a:spcPts val="1001"/>
              </a:lnSpc>
            </a:pPr>
            <a:r>
              <a:rPr b="0" i="1" lang="ru-RU" sz="1200" spc="-1" strike="noStrike">
                <a:solidFill>
                  <a:srgbClr val="000000"/>
                </a:solidFill>
                <a:latin typeface="Calibri"/>
              </a:rPr>
              <a:t>А. Снимаем зажим (позволяя воздуху </a:t>
            </a:r>
            <a:endParaRPr b="0" lang="ru-RU" sz="1200" spc="-1" strike="noStrike">
              <a:latin typeface="Arial"/>
            </a:endParaRPr>
          </a:p>
          <a:p>
            <a:pPr>
              <a:lnSpc>
                <a:spcPts val="1001"/>
              </a:lnSpc>
            </a:pPr>
            <a:r>
              <a:rPr b="0" i="1" lang="ru-RU" sz="1200" spc="-1" strike="noStrike">
                <a:solidFill>
                  <a:srgbClr val="000000"/>
                </a:solidFill>
                <a:latin typeface="Calibri"/>
              </a:rPr>
              <a:t>из-под колокола выходить наружу)</a:t>
            </a:r>
            <a:endParaRPr b="0" lang="ru-RU" sz="1200" spc="-1" strike="noStrike">
              <a:latin typeface="Arial"/>
            </a:endParaRPr>
          </a:p>
          <a:p>
            <a:pPr>
              <a:lnSpc>
                <a:spcPts val="1001"/>
              </a:lnSpc>
            </a:pPr>
            <a:endParaRPr b="0" lang="ru-RU" sz="1200" spc="-1" strike="noStrike">
              <a:latin typeface="Arial"/>
            </a:endParaRPr>
          </a:p>
          <a:p>
            <a:pPr>
              <a:lnSpc>
                <a:spcPts val="1001"/>
              </a:lnSpc>
            </a:pPr>
            <a:r>
              <a:rPr b="0" i="1" lang="ru-RU" sz="1200" spc="-1" strike="noStrike">
                <a:solidFill>
                  <a:srgbClr val="000000"/>
                </a:solidFill>
                <a:latin typeface="Calibri"/>
              </a:rPr>
              <a:t>Б. Заливаем в гидрозатвор воду до начала шкалы, нанесенной на колокол</a:t>
            </a:r>
            <a:endParaRPr b="0" lang="ru-RU" sz="1200" spc="-1" strike="noStrike">
              <a:latin typeface="Arial"/>
            </a:endParaRPr>
          </a:p>
          <a:p>
            <a:pPr>
              <a:lnSpc>
                <a:spcPts val="1001"/>
              </a:lnSpc>
            </a:pPr>
            <a:endParaRPr b="0" lang="ru-RU" sz="1200" spc="-1" strike="noStrike">
              <a:latin typeface="Arial"/>
            </a:endParaRPr>
          </a:p>
          <a:p>
            <a:pPr>
              <a:lnSpc>
                <a:spcPts val="1001"/>
              </a:lnSpc>
            </a:pPr>
            <a:r>
              <a:rPr b="0" i="1" lang="ru-RU" sz="1200" spc="-1" strike="noStrike">
                <a:solidFill>
                  <a:srgbClr val="000000"/>
                </a:solidFill>
                <a:latin typeface="Calibri"/>
              </a:rPr>
              <a:t>В. Ставим зажим на свое место</a:t>
            </a:r>
            <a:endParaRPr b="0" lang="ru-RU" sz="1200" spc="-1" strike="noStrike">
              <a:latin typeface="Arial"/>
            </a:endParaRPr>
          </a:p>
        </p:txBody>
      </p:sp>
      <p:sp>
        <p:nvSpPr>
          <p:cNvPr id="1176" name="Прямая соединительная линия 9"/>
          <p:cNvSpPr/>
          <p:nvPr/>
        </p:nvSpPr>
        <p:spPr>
          <a:xfrm>
            <a:off x="484920" y="4194720"/>
            <a:ext cx="2440080" cy="0"/>
          </a:xfrm>
          <a:prstGeom prst="line">
            <a:avLst/>
          </a:prstGeom>
          <a:ln w="15875">
            <a:solidFill>
              <a:srgbClr val="ff0000"/>
            </a:solidFill>
          </a:ln>
        </p:spPr>
        <p:style>
          <a:lnRef idx="1">
            <a:schemeClr val="accent1"/>
          </a:lnRef>
          <a:fillRef idx="0">
            <a:schemeClr val="accent1"/>
          </a:fillRef>
          <a:effectRef idx="0">
            <a:schemeClr val="accent1"/>
          </a:effectRef>
          <a:fontRef idx="minor"/>
        </p:style>
      </p:sp>
      <p:sp>
        <p:nvSpPr>
          <p:cNvPr id="1177" name="TextBox 156"/>
          <p:cNvSpPr/>
          <p:nvPr/>
        </p:nvSpPr>
        <p:spPr>
          <a:xfrm>
            <a:off x="2942280" y="3538440"/>
            <a:ext cx="8659080" cy="852840"/>
          </a:xfrm>
          <a:prstGeom prst="rect">
            <a:avLst/>
          </a:prstGeom>
          <a:noFill/>
          <a:ln w="0">
            <a:noFill/>
          </a:ln>
        </p:spPr>
        <p:style>
          <a:lnRef idx="0"/>
          <a:fillRef idx="0"/>
          <a:effectRef idx="0"/>
          <a:fontRef idx="minor"/>
        </p:style>
        <p:txBody>
          <a:bodyPr lIns="90000" rIns="90000" tIns="45000" bIns="45000">
            <a:spAutoFit/>
          </a:bodyPr>
          <a:p>
            <a:pPr algn="ctr">
              <a:lnSpc>
                <a:spcPts val="1001"/>
              </a:lnSpc>
            </a:pPr>
            <a:r>
              <a:rPr b="0" i="1" lang="ru-RU" sz="1200" spc="-1" strike="noStrike">
                <a:solidFill>
                  <a:srgbClr val="000000"/>
                </a:solidFill>
                <a:latin typeface="Calibri"/>
              </a:rPr>
              <a:t>24. ПРОВЕРКА РАБОТОСПОСОБНОСТИ ИЗМЕРИТЕЛЬНОГО ГИДРОЗАТВОРА</a:t>
            </a:r>
            <a:endParaRPr b="0" lang="ru-RU" sz="1200" spc="-1" strike="noStrike">
              <a:latin typeface="Arial"/>
            </a:endParaRPr>
          </a:p>
          <a:p>
            <a:pPr algn="ctr">
              <a:lnSpc>
                <a:spcPts val="1001"/>
              </a:lnSpc>
            </a:pPr>
            <a:endParaRPr b="0" lang="ru-RU" sz="1200" spc="-1" strike="noStrike">
              <a:latin typeface="Arial"/>
            </a:endParaRPr>
          </a:p>
          <a:p>
            <a:pPr marL="171360" indent="-171000" algn="ctr">
              <a:lnSpc>
                <a:spcPts val="1001"/>
              </a:lnSpc>
              <a:buClr>
                <a:srgbClr val="000000"/>
              </a:buClr>
              <a:buFont typeface="StarSymbol"/>
              <a:buChar char="-"/>
            </a:pPr>
            <a:r>
              <a:rPr b="0" i="1" lang="ru-RU" sz="1200" spc="-1" strike="noStrike">
                <a:solidFill>
                  <a:srgbClr val="000000"/>
                </a:solidFill>
                <a:latin typeface="Calibri"/>
              </a:rPr>
              <a:t>с помощью медицинского шприца 10 мл. вводим воздух через боковой шланг</a:t>
            </a:r>
            <a:endParaRPr b="0" lang="ru-RU" sz="1200" spc="-1" strike="noStrike">
              <a:latin typeface="Arial"/>
            </a:endParaRPr>
          </a:p>
          <a:p>
            <a:pPr marL="171360" indent="-171000" algn="ctr">
              <a:lnSpc>
                <a:spcPts val="1001"/>
              </a:lnSpc>
              <a:buClr>
                <a:srgbClr val="000000"/>
              </a:buClr>
              <a:buFont typeface="StarSymbol"/>
              <a:buChar char="-"/>
            </a:pPr>
            <a:r>
              <a:rPr b="0" i="1" lang="ru-RU" sz="1200" spc="-1" strike="noStrike">
                <a:solidFill>
                  <a:srgbClr val="000000"/>
                </a:solidFill>
                <a:latin typeface="Calibri"/>
              </a:rPr>
              <a:t>пузырьки воздуха должны накапливаться под колоколом</a:t>
            </a:r>
            <a:endParaRPr b="0" lang="ru-RU" sz="1200" spc="-1" strike="noStrike">
              <a:latin typeface="Arial"/>
            </a:endParaRPr>
          </a:p>
          <a:p>
            <a:pPr marL="171360" indent="-171000" algn="ctr">
              <a:lnSpc>
                <a:spcPts val="1001"/>
              </a:lnSpc>
              <a:buClr>
                <a:srgbClr val="000000"/>
              </a:buClr>
              <a:buFont typeface="StarSymbol"/>
              <a:buChar char="-"/>
            </a:pPr>
            <a:r>
              <a:rPr b="0" i="1" lang="ru-RU" sz="1200" spc="-1" strike="noStrike">
                <a:solidFill>
                  <a:srgbClr val="000000"/>
                </a:solidFill>
                <a:latin typeface="Calibri"/>
              </a:rPr>
              <a:t>уровень воды под колоколом понижается, уровень воды вокруг неё повышается</a:t>
            </a:r>
            <a:endParaRPr b="0" lang="ru-RU" sz="1200" spc="-1" strike="noStrike">
              <a:latin typeface="Arial"/>
            </a:endParaRPr>
          </a:p>
          <a:p>
            <a:pPr algn="ctr">
              <a:lnSpc>
                <a:spcPts val="1001"/>
              </a:lnSpc>
            </a:pPr>
            <a:endParaRPr b="0" lang="ru-RU" sz="1200" spc="-1" strike="noStrike">
              <a:latin typeface="Arial"/>
            </a:endParaRPr>
          </a:p>
        </p:txBody>
      </p:sp>
      <p:sp>
        <p:nvSpPr>
          <p:cNvPr id="1178" name="TextBox 372"/>
          <p:cNvSpPr/>
          <p:nvPr/>
        </p:nvSpPr>
        <p:spPr>
          <a:xfrm>
            <a:off x="3470040" y="4444560"/>
            <a:ext cx="8436240" cy="1615320"/>
          </a:xfrm>
          <a:prstGeom prst="rect">
            <a:avLst/>
          </a:prstGeom>
          <a:noFill/>
          <a:ln w="0">
            <a:noFill/>
          </a:ln>
        </p:spPr>
        <p:style>
          <a:lnRef idx="0"/>
          <a:fillRef idx="0"/>
          <a:effectRef idx="0"/>
          <a:fontRef idx="minor"/>
        </p:style>
        <p:txBody>
          <a:bodyPr lIns="90000" rIns="90000" tIns="45000" bIns="45000">
            <a:spAutoFit/>
          </a:bodyPr>
          <a:p>
            <a:pPr algn="ctr">
              <a:lnSpc>
                <a:spcPts val="1001"/>
              </a:lnSpc>
            </a:pPr>
            <a:endParaRPr b="0" lang="ru-RU" sz="1800" spc="-1" strike="noStrike">
              <a:latin typeface="Arial"/>
            </a:endParaRPr>
          </a:p>
          <a:p>
            <a:pPr algn="ctr">
              <a:lnSpc>
                <a:spcPts val="1001"/>
              </a:lnSpc>
            </a:pPr>
            <a:r>
              <a:rPr b="0" i="1" lang="ru-RU" sz="1200" spc="-1" strike="noStrike">
                <a:solidFill>
                  <a:srgbClr val="000000"/>
                </a:solidFill>
                <a:latin typeface="Calibri"/>
              </a:rPr>
              <a:t>Количество воздуха, введенного с помощью шприца, должно быть равным количеству воды, вытесненной из-под колокола</a:t>
            </a:r>
            <a:endParaRPr b="0" lang="ru-RU" sz="1200" spc="-1" strike="noStrike">
              <a:latin typeface="Arial"/>
            </a:endParaRPr>
          </a:p>
          <a:p>
            <a:pPr algn="ctr">
              <a:lnSpc>
                <a:spcPts val="1001"/>
              </a:lnSpc>
            </a:pPr>
            <a:endParaRPr b="0" lang="ru-RU" sz="1200" spc="-1" strike="noStrike">
              <a:latin typeface="Arial"/>
            </a:endParaRPr>
          </a:p>
          <a:p>
            <a:pPr algn="ctr">
              <a:lnSpc>
                <a:spcPts val="1001"/>
              </a:lnSpc>
            </a:pPr>
            <a:r>
              <a:rPr b="1" i="1" lang="ru-RU" sz="1200" spc="-1" strike="noStrike">
                <a:solidFill>
                  <a:srgbClr val="000000"/>
                </a:solidFill>
                <a:latin typeface="Calibri"/>
              </a:rPr>
              <a:t>Количество введенного воздуха считывается по шкале, нанесенной на колоколе</a:t>
            </a:r>
            <a:endParaRPr b="0" lang="ru-RU" sz="1200" spc="-1" strike="noStrike">
              <a:latin typeface="Arial"/>
            </a:endParaRPr>
          </a:p>
          <a:p>
            <a:pPr algn="ctr">
              <a:lnSpc>
                <a:spcPts val="1001"/>
              </a:lnSpc>
            </a:pPr>
            <a:endParaRPr b="0" lang="ru-RU" sz="1200" spc="-1" strike="noStrike">
              <a:latin typeface="Arial"/>
            </a:endParaRPr>
          </a:p>
          <a:p>
            <a:pPr algn="ctr">
              <a:lnSpc>
                <a:spcPts val="1001"/>
              </a:lnSpc>
            </a:pPr>
            <a:endParaRPr b="0" lang="ru-RU" sz="1200" spc="-1" strike="noStrike">
              <a:latin typeface="Arial"/>
            </a:endParaRPr>
          </a:p>
          <a:p>
            <a:pPr algn="ctr">
              <a:lnSpc>
                <a:spcPts val="1001"/>
              </a:lnSpc>
            </a:pPr>
            <a:r>
              <a:rPr b="0" i="1" lang="ru-RU" sz="1200" spc="-1" strike="noStrike">
                <a:solidFill>
                  <a:srgbClr val="000000"/>
                </a:solidFill>
                <a:latin typeface="Calibri"/>
              </a:rPr>
              <a:t>25. Чтобы снова привести гидрозатвор в рабочее состояние надо снять зажим с выходного шланга и выпустить воздух из-под колокола. Когда вода, поднимаясь, достигнет уровня начала шкалы, ставим зажим на место.</a:t>
            </a:r>
            <a:endParaRPr b="0" lang="ru-RU" sz="1200" spc="-1" strike="noStrike">
              <a:latin typeface="Arial"/>
            </a:endParaRPr>
          </a:p>
          <a:p>
            <a:pPr algn="ctr">
              <a:lnSpc>
                <a:spcPts val="1001"/>
              </a:lnSpc>
            </a:pPr>
            <a:endParaRPr b="0" lang="ru-RU" sz="1200" spc="-1" strike="noStrike">
              <a:latin typeface="Arial"/>
            </a:endParaRPr>
          </a:p>
          <a:p>
            <a:pPr algn="ctr">
              <a:lnSpc>
                <a:spcPts val="1001"/>
              </a:lnSpc>
            </a:pPr>
            <a:r>
              <a:rPr b="0" i="1" lang="ru-RU" sz="1200" spc="-1" strike="noStrike">
                <a:solidFill>
                  <a:srgbClr val="000000"/>
                </a:solidFill>
                <a:latin typeface="Calibri"/>
              </a:rPr>
              <a:t>Это и есть процедура измерения интенсивности газообразование. Надо только измеренное число мл. газа разделить на количество часов, за которое это количество накопилось.</a:t>
            </a:r>
            <a:endParaRPr b="0" lang="ru-RU" sz="1200" spc="-1" strike="noStrike">
              <a:latin typeface="Arial"/>
            </a:endParaRPr>
          </a:p>
        </p:txBody>
      </p:sp>
      <p:sp>
        <p:nvSpPr>
          <p:cNvPr id="1179" name="Цилиндр 102"/>
          <p:cNvSpPr/>
          <p:nvPr/>
        </p:nvSpPr>
        <p:spPr>
          <a:xfrm>
            <a:off x="515160" y="4005360"/>
            <a:ext cx="704520" cy="624960"/>
          </a:xfrm>
          <a:prstGeom prst="can">
            <a:avLst>
              <a:gd name="adj" fmla="val 28499"/>
            </a:avLst>
          </a:prstGeom>
          <a:gradFill rotWithShape="0">
            <a:gsLst>
              <a:gs pos="0">
                <a:srgbClr val="4a76c6">
                  <a:alpha val="40000"/>
                </a:srgbClr>
              </a:gs>
              <a:gs pos="100000">
                <a:srgbClr val="84a2d9">
                  <a:alpha val="40000"/>
                </a:srgbClr>
              </a:gs>
            </a:gsLst>
            <a:lin ang="10800000"/>
          </a:gra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1180" name="Группа 553"/>
          <p:cNvGrpSpPr/>
          <p:nvPr/>
        </p:nvGrpSpPr>
        <p:grpSpPr>
          <a:xfrm>
            <a:off x="605160" y="3072960"/>
            <a:ext cx="1490760" cy="1851840"/>
            <a:chOff x="605160" y="3072960"/>
            <a:chExt cx="1490760" cy="1851840"/>
          </a:xfrm>
        </p:grpSpPr>
        <p:grpSp>
          <p:nvGrpSpPr>
            <p:cNvPr id="1181" name="Группа 554"/>
            <p:cNvGrpSpPr/>
            <p:nvPr/>
          </p:nvGrpSpPr>
          <p:grpSpPr>
            <a:xfrm>
              <a:off x="605160" y="3941280"/>
              <a:ext cx="546840" cy="983520"/>
              <a:chOff x="605160" y="3941280"/>
              <a:chExt cx="546840" cy="983520"/>
            </a:xfrm>
          </p:grpSpPr>
          <p:sp>
            <p:nvSpPr>
              <p:cNvPr id="1182" name="Полилиния: фигура 568"/>
              <p:cNvSpPr/>
              <p:nvPr/>
            </p:nvSpPr>
            <p:spPr>
              <a:xfrm>
                <a:off x="694800" y="3941280"/>
                <a:ext cx="351360" cy="961920"/>
              </a:xfrm>
              <a:custGeom>
                <a:avLst/>
                <a:gdLst/>
                <a:ahLst/>
                <a:rect l="l" t="t" r="r" b="b"/>
                <a:pathLst>
                  <a:path w="462492" h="1173163">
                    <a:moveTo>
                      <a:pt x="156157" y="0"/>
                    </a:moveTo>
                    <a:lnTo>
                      <a:pt x="306335" y="0"/>
                    </a:lnTo>
                    <a:cubicBezTo>
                      <a:pt x="321678" y="0"/>
                      <a:pt x="334116" y="12438"/>
                      <a:pt x="334116" y="27781"/>
                    </a:cubicBezTo>
                    <a:lnTo>
                      <a:pt x="334116" y="138907"/>
                    </a:lnTo>
                    <a:lnTo>
                      <a:pt x="326200" y="158018"/>
                    </a:lnTo>
                    <a:lnTo>
                      <a:pt x="363587" y="176897"/>
                    </a:lnTo>
                    <a:cubicBezTo>
                      <a:pt x="408529" y="213814"/>
                      <a:pt x="462492" y="292248"/>
                      <a:pt x="462492" y="329052"/>
                    </a:cubicBezTo>
                    <a:lnTo>
                      <a:pt x="462492" y="1084310"/>
                    </a:lnTo>
                    <a:cubicBezTo>
                      <a:pt x="462492" y="1133382"/>
                      <a:pt x="427982" y="1173163"/>
                      <a:pt x="385410" y="1173163"/>
                    </a:cubicBezTo>
                    <a:lnTo>
                      <a:pt x="77082" y="1173163"/>
                    </a:lnTo>
                    <a:cubicBezTo>
                      <a:pt x="34510" y="1173163"/>
                      <a:pt x="0" y="1133382"/>
                      <a:pt x="0" y="1084310"/>
                    </a:cubicBezTo>
                    <a:lnTo>
                      <a:pt x="0" y="329053"/>
                    </a:lnTo>
                    <a:cubicBezTo>
                      <a:pt x="0" y="292249"/>
                      <a:pt x="61416" y="213814"/>
                      <a:pt x="110083" y="176897"/>
                    </a:cubicBezTo>
                    <a:lnTo>
                      <a:pt x="142846" y="161175"/>
                    </a:lnTo>
                    <a:lnTo>
                      <a:pt x="136513" y="158551"/>
                    </a:lnTo>
                    <a:cubicBezTo>
                      <a:pt x="131486" y="153524"/>
                      <a:pt x="128376" y="146579"/>
                      <a:pt x="128376" y="138907"/>
                    </a:cubicBezTo>
                    <a:lnTo>
                      <a:pt x="128376" y="27781"/>
                    </a:lnTo>
                    <a:cubicBezTo>
                      <a:pt x="128376" y="12438"/>
                      <a:pt x="140814" y="0"/>
                      <a:pt x="156157" y="0"/>
                    </a:cubicBezTo>
                    <a:close/>
                  </a:path>
                </a:pathLst>
              </a:custGeom>
              <a:solidFill>
                <a:schemeClr val="lt1">
                  <a:alpha val="37000"/>
                </a:schemeClr>
              </a:solidFill>
              <a:ln>
                <a:solidFill>
                  <a:srgbClr val="ed7d31"/>
                </a:solidFill>
              </a:ln>
            </p:spPr>
            <p:style>
              <a:lnRef idx="2">
                <a:schemeClr val="accent2"/>
              </a:lnRef>
              <a:fillRef idx="1">
                <a:schemeClr val="lt1"/>
              </a:fillRef>
              <a:effectRef idx="0">
                <a:schemeClr val="accent2"/>
              </a:effectRef>
              <a:fontRef idx="minor"/>
            </p:style>
          </p:sp>
          <p:sp>
            <p:nvSpPr>
              <p:cNvPr id="1183" name="Прямоугольник 569"/>
              <p:cNvSpPr/>
              <p:nvPr/>
            </p:nvSpPr>
            <p:spPr>
              <a:xfrm>
                <a:off x="605160" y="4591800"/>
                <a:ext cx="546840" cy="33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grpSp>
          <p:nvGrpSpPr>
            <p:cNvPr id="1184" name="Группа 555"/>
            <p:cNvGrpSpPr/>
            <p:nvPr/>
          </p:nvGrpSpPr>
          <p:grpSpPr>
            <a:xfrm>
              <a:off x="664200" y="3072960"/>
              <a:ext cx="1431720" cy="1548360"/>
              <a:chOff x="664200" y="3072960"/>
              <a:chExt cx="1431720" cy="1548360"/>
            </a:xfrm>
          </p:grpSpPr>
          <p:grpSp>
            <p:nvGrpSpPr>
              <p:cNvPr id="1185" name="Группа 556"/>
              <p:cNvGrpSpPr/>
              <p:nvPr/>
            </p:nvGrpSpPr>
            <p:grpSpPr>
              <a:xfrm>
                <a:off x="700920" y="4545360"/>
                <a:ext cx="351720" cy="75960"/>
                <a:chOff x="700920" y="4545360"/>
                <a:chExt cx="351720" cy="75960"/>
              </a:xfrm>
            </p:grpSpPr>
            <p:sp>
              <p:nvSpPr>
                <p:cNvPr id="1186" name="Прямая соединительная линия 560"/>
                <p:cNvSpPr/>
                <p:nvPr/>
              </p:nvSpPr>
              <p:spPr>
                <a:xfrm flipV="1">
                  <a:off x="700920" y="4545360"/>
                  <a:ext cx="37440" cy="7344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187" name="Прямая соединительная линия 561"/>
                <p:cNvSpPr/>
                <p:nvPr/>
              </p:nvSpPr>
              <p:spPr>
                <a:xfrm flipH="1" flipV="1">
                  <a:off x="738360" y="454536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188" name="Прямая соединительная линия 562"/>
                <p:cNvSpPr/>
                <p:nvPr/>
              </p:nvSpPr>
              <p:spPr>
                <a:xfrm flipV="1">
                  <a:off x="793080" y="4545360"/>
                  <a:ext cx="37440" cy="7344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189" name="Прямая соединительная линия 563"/>
                <p:cNvSpPr/>
                <p:nvPr/>
              </p:nvSpPr>
              <p:spPr>
                <a:xfrm flipH="1" flipV="1">
                  <a:off x="830520" y="454536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190" name="Прямая соединительная линия 564"/>
                <p:cNvSpPr/>
                <p:nvPr/>
              </p:nvSpPr>
              <p:spPr>
                <a:xfrm flipV="1">
                  <a:off x="874800" y="454824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191" name="Прямая соединительная линия 565"/>
                <p:cNvSpPr/>
                <p:nvPr/>
              </p:nvSpPr>
              <p:spPr>
                <a:xfrm flipH="1" flipV="1">
                  <a:off x="912600" y="454824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192" name="Прямая соединительная линия 566"/>
                <p:cNvSpPr/>
                <p:nvPr/>
              </p:nvSpPr>
              <p:spPr>
                <a:xfrm flipV="1">
                  <a:off x="966960" y="454824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193" name="Прямая соединительная линия 567"/>
                <p:cNvSpPr/>
                <p:nvPr/>
              </p:nvSpPr>
              <p:spPr>
                <a:xfrm flipH="1" flipV="1">
                  <a:off x="1004760" y="454824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grpSp>
          <p:sp>
            <p:nvSpPr>
              <p:cNvPr id="1194" name="Полилиния: фигура 557"/>
              <p:cNvSpPr/>
              <p:nvPr/>
            </p:nvSpPr>
            <p:spPr>
              <a:xfrm>
                <a:off x="1100160" y="3072960"/>
                <a:ext cx="995760" cy="1365480"/>
              </a:xfrm>
              <a:custGeom>
                <a:avLst/>
                <a:gdLst/>
                <a:ahLst/>
                <a:rect l="l" t="t" r="r" b="b"/>
                <a:pathLst>
                  <a:path w="2707150" h="1264860">
                    <a:moveTo>
                      <a:pt x="0" y="1264860"/>
                    </a:moveTo>
                    <a:cubicBezTo>
                      <a:pt x="19215" y="1168783"/>
                      <a:pt x="113492" y="1196355"/>
                      <a:pt x="128940" y="1134567"/>
                    </a:cubicBezTo>
                    <a:cubicBezTo>
                      <a:pt x="131762" y="1035789"/>
                      <a:pt x="-95715" y="33519"/>
                      <a:pt x="201503" y="990"/>
                    </a:cubicBezTo>
                    <a:cubicBezTo>
                      <a:pt x="498721" y="-31539"/>
                      <a:pt x="1494639" y="747484"/>
                      <a:pt x="1912247" y="939392"/>
                    </a:cubicBezTo>
                    <a:cubicBezTo>
                      <a:pt x="2329855" y="1131300"/>
                      <a:pt x="2633067" y="1163023"/>
                      <a:pt x="2707150" y="1152440"/>
                    </a:cubicBezTo>
                  </a:path>
                </a:pathLst>
              </a:custGeom>
              <a:noFill/>
              <a:ln w="28575">
                <a:solidFill>
                  <a:srgbClr val="000000"/>
                </a:solidFill>
              </a:ln>
            </p:spPr>
            <p:style>
              <a:lnRef idx="1">
                <a:schemeClr val="dk1"/>
              </a:lnRef>
              <a:fillRef idx="0">
                <a:schemeClr val="dk1"/>
              </a:fillRef>
              <a:effectRef idx="0">
                <a:schemeClr val="dk1"/>
              </a:effectRef>
              <a:fontRef idx="minor"/>
            </p:style>
          </p:sp>
          <p:sp>
            <p:nvSpPr>
              <p:cNvPr id="1195" name="Стрелка: влево-вверх 558"/>
              <p:cNvSpPr/>
              <p:nvPr/>
            </p:nvSpPr>
            <p:spPr>
              <a:xfrm>
                <a:off x="986040" y="4420440"/>
                <a:ext cx="145800" cy="14184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196" name="TextBox 559"/>
              <p:cNvSpPr/>
              <p:nvPr/>
            </p:nvSpPr>
            <p:spPr>
              <a:xfrm>
                <a:off x="664200" y="4049640"/>
                <a:ext cx="257400" cy="548280"/>
              </a:xfrm>
              <a:prstGeom prst="rect">
                <a:avLst/>
              </a:prstGeom>
              <a:noFill/>
              <a:ln w="0">
                <a:noFill/>
              </a:ln>
            </p:spPr>
            <p:style>
              <a:lnRef idx="0"/>
              <a:fillRef idx="0"/>
              <a:effectRef idx="0"/>
              <a:fontRef idx="minor"/>
            </p:style>
            <p:txBody>
              <a:bodyPr lIns="90000" rIns="90000" tIns="45000" bIns="45000">
                <a:spAutoFit/>
              </a:bodyPr>
              <a:p>
                <a:pPr>
                  <a:lnSpc>
                    <a:spcPts val="300"/>
                  </a:lnSpc>
                </a:pPr>
                <a:r>
                  <a:rPr b="0" lang="ru-RU" sz="200" spc="-1" strike="noStrike">
                    <a:solidFill>
                      <a:srgbClr val="000000"/>
                    </a:solidFill>
                    <a:latin typeface="Calibri"/>
                  </a:rPr>
                  <a:t>---0 </a:t>
                </a:r>
                <a:endParaRPr b="0" lang="ru-RU" sz="200" spc="-1" strike="noStrike">
                  <a:latin typeface="Arial"/>
                </a:endParaRPr>
              </a:p>
              <a:p>
                <a:pPr>
                  <a:lnSpc>
                    <a:spcPts val="300"/>
                  </a:lnSpc>
                </a:pPr>
                <a:r>
                  <a:rPr b="0" lang="ru-RU" sz="200" spc="-1" strike="noStrike">
                    <a:solidFill>
                      <a:srgbClr val="000000"/>
                    </a:solidFill>
                    <a:latin typeface="Calibri"/>
                  </a:rPr>
                  <a:t>---10</a:t>
                </a:r>
                <a:endParaRPr b="0" lang="ru-RU" sz="200" spc="-1" strike="noStrike">
                  <a:latin typeface="Arial"/>
                </a:endParaRPr>
              </a:p>
              <a:p>
                <a:pPr>
                  <a:lnSpc>
                    <a:spcPts val="300"/>
                  </a:lnSpc>
                </a:pPr>
                <a:r>
                  <a:rPr b="0" lang="ru-RU" sz="200" spc="-1" strike="noStrike">
                    <a:solidFill>
                      <a:srgbClr val="000000"/>
                    </a:solidFill>
                    <a:latin typeface="Calibri"/>
                  </a:rPr>
                  <a:t>---20</a:t>
                </a:r>
                <a:endParaRPr b="0" lang="ru-RU" sz="200" spc="-1" strike="noStrike">
                  <a:latin typeface="Arial"/>
                </a:endParaRPr>
              </a:p>
              <a:p>
                <a:pPr>
                  <a:lnSpc>
                    <a:spcPts val="300"/>
                  </a:lnSpc>
                </a:pPr>
                <a:r>
                  <a:rPr b="0" lang="ru-RU" sz="200" spc="-1" strike="noStrike">
                    <a:solidFill>
                      <a:srgbClr val="000000"/>
                    </a:solidFill>
                    <a:latin typeface="Calibri"/>
                  </a:rPr>
                  <a:t>---30</a:t>
                </a:r>
                <a:endParaRPr b="0" lang="ru-RU" sz="200" spc="-1" strike="noStrike">
                  <a:latin typeface="Arial"/>
                </a:endParaRPr>
              </a:p>
              <a:p>
                <a:pPr>
                  <a:lnSpc>
                    <a:spcPts val="300"/>
                  </a:lnSpc>
                </a:pPr>
                <a:r>
                  <a:rPr b="0" lang="ru-RU" sz="200" spc="-1" strike="noStrike">
                    <a:solidFill>
                      <a:srgbClr val="000000"/>
                    </a:solidFill>
                    <a:latin typeface="Calibri"/>
                  </a:rPr>
                  <a:t>---40</a:t>
                </a:r>
                <a:endParaRPr b="0" lang="ru-RU" sz="200" spc="-1" strike="noStrike">
                  <a:latin typeface="Arial"/>
                </a:endParaRPr>
              </a:p>
              <a:p>
                <a:pPr>
                  <a:lnSpc>
                    <a:spcPts val="300"/>
                  </a:lnSpc>
                </a:pPr>
                <a:r>
                  <a:rPr b="0" lang="ru-RU" sz="200" spc="-1" strike="noStrike">
                    <a:solidFill>
                      <a:srgbClr val="000000"/>
                    </a:solidFill>
                    <a:latin typeface="Calibri"/>
                  </a:rPr>
                  <a:t>---50</a:t>
                </a:r>
                <a:endParaRPr b="0" lang="ru-RU" sz="200" spc="-1" strike="noStrike">
                  <a:latin typeface="Arial"/>
                </a:endParaRPr>
              </a:p>
              <a:p>
                <a:pPr>
                  <a:lnSpc>
                    <a:spcPts val="300"/>
                  </a:lnSpc>
                </a:pPr>
                <a:r>
                  <a:rPr b="0" lang="ru-RU" sz="200" spc="-1" strike="noStrike">
                    <a:solidFill>
                      <a:srgbClr val="000000"/>
                    </a:solidFill>
                    <a:latin typeface="Calibri"/>
                  </a:rPr>
                  <a:t>---60</a:t>
                </a:r>
                <a:endParaRPr b="0" lang="ru-RU" sz="200" spc="-1" strike="noStrike">
                  <a:latin typeface="Arial"/>
                </a:endParaRPr>
              </a:p>
              <a:p>
                <a:pPr>
                  <a:lnSpc>
                    <a:spcPts val="300"/>
                  </a:lnSpc>
                </a:pPr>
                <a:r>
                  <a:rPr b="0" lang="ru-RU" sz="200" spc="-1" strike="noStrike">
                    <a:solidFill>
                      <a:srgbClr val="000000"/>
                    </a:solidFill>
                    <a:latin typeface="Calibri"/>
                  </a:rPr>
                  <a:t>---70</a:t>
                </a:r>
                <a:endParaRPr b="0" lang="ru-RU" sz="200" spc="-1" strike="noStrike">
                  <a:latin typeface="Arial"/>
                </a:endParaRPr>
              </a:p>
              <a:p>
                <a:pPr>
                  <a:lnSpc>
                    <a:spcPts val="300"/>
                  </a:lnSpc>
                </a:pPr>
                <a:r>
                  <a:rPr b="0" lang="ru-RU" sz="200" spc="-1" strike="noStrike">
                    <a:solidFill>
                      <a:srgbClr val="000000"/>
                    </a:solidFill>
                    <a:latin typeface="Calibri"/>
                  </a:rPr>
                  <a:t>---80</a:t>
                </a:r>
                <a:endParaRPr b="0" lang="ru-RU" sz="200" spc="-1" strike="noStrike">
                  <a:latin typeface="Arial"/>
                </a:endParaRPr>
              </a:p>
              <a:p>
                <a:pPr>
                  <a:lnSpc>
                    <a:spcPts val="300"/>
                  </a:lnSpc>
                </a:pPr>
                <a:r>
                  <a:rPr b="0" lang="ru-RU" sz="200" spc="-1" strike="noStrike">
                    <a:solidFill>
                      <a:srgbClr val="000000"/>
                    </a:solidFill>
                    <a:latin typeface="Calibri"/>
                  </a:rPr>
                  <a:t>---90</a:t>
                </a:r>
                <a:endParaRPr b="0" lang="ru-RU" sz="200" spc="-1" strike="noStrike">
                  <a:latin typeface="Arial"/>
                </a:endParaRPr>
              </a:p>
              <a:p>
                <a:pPr>
                  <a:lnSpc>
                    <a:spcPts val="300"/>
                  </a:lnSpc>
                </a:pPr>
                <a:r>
                  <a:rPr b="0" lang="ru-RU" sz="100" spc="-1" strike="noStrike">
                    <a:solidFill>
                      <a:srgbClr val="000000"/>
                    </a:solidFill>
                    <a:latin typeface="Calibri"/>
                  </a:rPr>
                  <a:t>---</a:t>
                </a:r>
                <a:r>
                  <a:rPr b="0" lang="ru-RU" sz="200" spc="-1" strike="noStrike">
                    <a:solidFill>
                      <a:srgbClr val="000000"/>
                    </a:solidFill>
                    <a:latin typeface="Calibri"/>
                  </a:rPr>
                  <a:t>100</a:t>
                </a:r>
                <a:endParaRPr b="0" lang="ru-RU" sz="200" spc="-1" strike="noStrike">
                  <a:latin typeface="Arial"/>
                </a:endParaRPr>
              </a:p>
              <a:p>
                <a:pPr>
                  <a:lnSpc>
                    <a:spcPts val="300"/>
                  </a:lnSpc>
                </a:pPr>
                <a:r>
                  <a:rPr b="0" lang="ru-RU" sz="200" spc="-1" strike="noStrike">
                    <a:solidFill>
                      <a:srgbClr val="000000"/>
                    </a:solidFill>
                    <a:latin typeface="Calibri"/>
                  </a:rPr>
                  <a:t>---110</a:t>
                </a:r>
                <a:endParaRPr b="0" lang="ru-RU" sz="200" spc="-1" strike="noStrike">
                  <a:latin typeface="Arial"/>
                </a:endParaRPr>
              </a:p>
            </p:txBody>
          </p:sp>
        </p:grpSp>
      </p:grpSp>
      <p:grpSp>
        <p:nvGrpSpPr>
          <p:cNvPr id="1197" name="Группа 570"/>
          <p:cNvGrpSpPr/>
          <p:nvPr/>
        </p:nvGrpSpPr>
        <p:grpSpPr>
          <a:xfrm>
            <a:off x="2134080" y="4251960"/>
            <a:ext cx="372240" cy="136080"/>
            <a:chOff x="2134080" y="4251960"/>
            <a:chExt cx="372240" cy="136080"/>
          </a:xfrm>
        </p:grpSpPr>
        <p:sp>
          <p:nvSpPr>
            <p:cNvPr id="1198" name="Прямоугольник: скругленные углы 571"/>
            <p:cNvSpPr/>
            <p:nvPr/>
          </p:nvSpPr>
          <p:spPr>
            <a:xfrm>
              <a:off x="2259000" y="4251960"/>
              <a:ext cx="151920" cy="136080"/>
            </a:xfrm>
            <a:prstGeom prst="roundRect">
              <a:avLst>
                <a:gd name="adj" fmla="val 16667"/>
              </a:avLst>
            </a:prstGeom>
            <a:no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1199" name="Прямоугольник: скругленные углы 572"/>
            <p:cNvSpPr/>
            <p:nvPr/>
          </p:nvSpPr>
          <p:spPr>
            <a:xfrm>
              <a:off x="2134080" y="4296240"/>
              <a:ext cx="124560" cy="47880"/>
            </a:xfrm>
            <a:prstGeom prst="roundRect">
              <a:avLst>
                <a:gd name="adj" fmla="val 16667"/>
              </a:avLst>
            </a:prstGeom>
            <a:no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1200" name="Стрелка: влево 573"/>
            <p:cNvSpPr/>
            <p:nvPr/>
          </p:nvSpPr>
          <p:spPr>
            <a:xfrm>
              <a:off x="2256120" y="4275720"/>
              <a:ext cx="250200" cy="88920"/>
            </a:xfrm>
            <a:prstGeom prst="leftArrow">
              <a:avLst>
                <a:gd name="adj1" fmla="val 50000"/>
                <a:gd name="adj2" fmla="val 50000"/>
              </a:avLst>
            </a:prstGeom>
            <a:noFill/>
            <a:ln w="6350">
              <a:solidFill>
                <a:srgbClr val="000000"/>
              </a:solidFill>
            </a:ln>
          </p:spPr>
          <p:style>
            <a:lnRef idx="2">
              <a:schemeClr val="accent1">
                <a:shade val="50000"/>
              </a:schemeClr>
            </a:lnRef>
            <a:fillRef idx="1">
              <a:schemeClr val="accent1"/>
            </a:fillRef>
            <a:effectRef idx="0">
              <a:schemeClr val="accent1"/>
            </a:effectRef>
            <a:fontRef idx="minor"/>
          </p:style>
        </p:sp>
      </p:grpSp>
      <p:sp>
        <p:nvSpPr>
          <p:cNvPr id="1201" name="Полилиния: фигура 574"/>
          <p:cNvSpPr/>
          <p:nvPr/>
        </p:nvSpPr>
        <p:spPr>
          <a:xfrm flipH="1" rot="5400000">
            <a:off x="2850120" y="3692520"/>
            <a:ext cx="230040" cy="1008000"/>
          </a:xfrm>
          <a:custGeom>
            <a:avLst/>
            <a:gdLst/>
            <a:ahLst/>
            <a:rect l="l" t="t" r="r" b="b"/>
            <a:pathLst>
              <a:path w="499532" h="602145">
                <a:moveTo>
                  <a:pt x="-1" y="602145"/>
                </a:moveTo>
                <a:cubicBezTo>
                  <a:pt x="2821" y="503367"/>
                  <a:pt x="-481" y="404223"/>
                  <a:pt x="8466" y="305811"/>
                </a:cubicBezTo>
                <a:cubicBezTo>
                  <a:pt x="15988" y="223073"/>
                  <a:pt x="32300" y="254368"/>
                  <a:pt x="42332" y="204211"/>
                </a:cubicBezTo>
                <a:cubicBezTo>
                  <a:pt x="42754" y="202102"/>
                  <a:pt x="52323" y="145156"/>
                  <a:pt x="59266" y="136478"/>
                </a:cubicBezTo>
                <a:cubicBezTo>
                  <a:pt x="65623" y="128532"/>
                  <a:pt x="76720" y="125902"/>
                  <a:pt x="84666" y="119545"/>
                </a:cubicBezTo>
                <a:cubicBezTo>
                  <a:pt x="90899" y="114558"/>
                  <a:pt x="96489" y="108743"/>
                  <a:pt x="101599" y="102611"/>
                </a:cubicBezTo>
                <a:cubicBezTo>
                  <a:pt x="103555" y="100264"/>
                  <a:pt x="132993" y="57281"/>
                  <a:pt x="143932" y="51811"/>
                </a:cubicBezTo>
                <a:cubicBezTo>
                  <a:pt x="159897" y="43828"/>
                  <a:pt x="177799" y="40522"/>
                  <a:pt x="194732" y="34878"/>
                </a:cubicBezTo>
                <a:lnTo>
                  <a:pt x="220132" y="26411"/>
                </a:lnTo>
                <a:cubicBezTo>
                  <a:pt x="225777" y="20767"/>
                  <a:pt x="229592" y="12281"/>
                  <a:pt x="237066" y="9478"/>
                </a:cubicBezTo>
                <a:cubicBezTo>
                  <a:pt x="253140" y="3450"/>
                  <a:pt x="270708" y="1565"/>
                  <a:pt x="287866" y="1011"/>
                </a:cubicBezTo>
                <a:cubicBezTo>
                  <a:pt x="358385" y="-1264"/>
                  <a:pt x="428977" y="1011"/>
                  <a:pt x="499532" y="1011"/>
                </a:cubicBezTo>
              </a:path>
            </a:pathLst>
          </a:custGeom>
          <a:noFill/>
          <a:ln w="28575">
            <a:solidFill>
              <a:srgbClr val="000000"/>
            </a:solidFill>
          </a:ln>
        </p:spPr>
        <p:style>
          <a:lnRef idx="1">
            <a:schemeClr val="dk1"/>
          </a:lnRef>
          <a:fillRef idx="0">
            <a:schemeClr val="dk1"/>
          </a:fillRef>
          <a:effectRef idx="0">
            <a:schemeClr val="dk1"/>
          </a:effectRef>
          <a:fontRef idx="minor"/>
        </p:style>
      </p:sp>
      <p:pic>
        <p:nvPicPr>
          <p:cNvPr id="1202" name="Рисунок 575" descr=""/>
          <p:cNvPicPr/>
          <p:nvPr/>
        </p:nvPicPr>
        <p:blipFill>
          <a:blip r:embed="rId1"/>
          <a:stretch/>
        </p:blipFill>
        <p:spPr>
          <a:xfrm>
            <a:off x="564120" y="2631240"/>
            <a:ext cx="194760" cy="200880"/>
          </a:xfrm>
          <a:prstGeom prst="rect">
            <a:avLst/>
          </a:prstGeom>
          <a:ln w="0">
            <a:noFill/>
          </a:ln>
        </p:spPr>
      </p:pic>
      <p:grpSp>
        <p:nvGrpSpPr>
          <p:cNvPr id="1203" name="Группа 577"/>
          <p:cNvGrpSpPr/>
          <p:nvPr/>
        </p:nvGrpSpPr>
        <p:grpSpPr>
          <a:xfrm>
            <a:off x="443880" y="2513520"/>
            <a:ext cx="454680" cy="1491840"/>
            <a:chOff x="443880" y="2513520"/>
            <a:chExt cx="454680" cy="1491840"/>
          </a:xfrm>
        </p:grpSpPr>
        <p:sp>
          <p:nvSpPr>
            <p:cNvPr id="1204" name="Стрелка: влево-вправо 579"/>
            <p:cNvSpPr/>
            <p:nvPr/>
          </p:nvSpPr>
          <p:spPr>
            <a:xfrm rot="16200000">
              <a:off x="815760" y="3922560"/>
              <a:ext cx="120600" cy="45000"/>
            </a:xfrm>
            <a:prstGeom prst="leftRightArrow">
              <a:avLst>
                <a:gd name="adj1" fmla="val 50000"/>
                <a:gd name="adj2" fmla="val 50000"/>
              </a:avLst>
            </a:prstGeom>
            <a:solidFill>
              <a:srgbClr val="ff0000"/>
            </a:solidFill>
            <a:ln>
              <a:solidFill>
                <a:srgbClr val="ff0000"/>
              </a:solidFill>
            </a:ln>
          </p:spPr>
          <p:style>
            <a:lnRef idx="3">
              <a:schemeClr val="lt1"/>
            </a:lnRef>
            <a:fillRef idx="1">
              <a:schemeClr val="accent2"/>
            </a:fillRef>
            <a:effectRef idx="1">
              <a:schemeClr val="accent2"/>
            </a:effectRef>
            <a:fontRef idx="minor"/>
          </p:style>
        </p:sp>
        <p:sp>
          <p:nvSpPr>
            <p:cNvPr id="1205" name="Полилиния: фигура 580"/>
            <p:cNvSpPr/>
            <p:nvPr/>
          </p:nvSpPr>
          <p:spPr>
            <a:xfrm flipH="1">
              <a:off x="443520" y="2513520"/>
              <a:ext cx="436680" cy="1378800"/>
            </a:xfrm>
            <a:custGeom>
              <a:avLst/>
              <a:gdLst/>
              <a:ahLst/>
              <a:rect l="l" t="t" r="r" b="b"/>
              <a:pathLst>
                <a:path w="801983" h="846695">
                  <a:moveTo>
                    <a:pt x="5457" y="846695"/>
                  </a:moveTo>
                  <a:cubicBezTo>
                    <a:pt x="8279" y="747917"/>
                    <a:pt x="-24389" y="729994"/>
                    <a:pt x="43173" y="608842"/>
                  </a:cubicBezTo>
                  <a:cubicBezTo>
                    <a:pt x="110735" y="487690"/>
                    <a:pt x="215681" y="116492"/>
                    <a:pt x="410826" y="119783"/>
                  </a:cubicBezTo>
                  <a:cubicBezTo>
                    <a:pt x="605971" y="123074"/>
                    <a:pt x="625913" y="12651"/>
                    <a:pt x="801983" y="0"/>
                  </a:cubicBezTo>
                </a:path>
              </a:pathLst>
            </a:custGeom>
            <a:noFill/>
            <a:ln w="28575">
              <a:solidFill>
                <a:srgbClr val="000000"/>
              </a:solidFill>
            </a:ln>
          </p:spPr>
          <p:style>
            <a:lnRef idx="1">
              <a:schemeClr val="dk1"/>
            </a:lnRef>
            <a:fillRef idx="0">
              <a:schemeClr val="dk1"/>
            </a:fillRef>
            <a:effectRef idx="0">
              <a:schemeClr val="dk1"/>
            </a:effectRef>
            <a:fontRef idx="minor"/>
          </p:style>
        </p:sp>
      </p:grpSp>
      <p:grpSp>
        <p:nvGrpSpPr>
          <p:cNvPr id="1206" name="Группа 581"/>
          <p:cNvGrpSpPr/>
          <p:nvPr/>
        </p:nvGrpSpPr>
        <p:grpSpPr>
          <a:xfrm>
            <a:off x="505800" y="3075120"/>
            <a:ext cx="722160" cy="1596600"/>
            <a:chOff x="505800" y="3075120"/>
            <a:chExt cx="722160" cy="1596600"/>
          </a:xfrm>
        </p:grpSpPr>
        <p:sp>
          <p:nvSpPr>
            <p:cNvPr id="1207" name="Дуга 582"/>
            <p:cNvSpPr/>
            <p:nvPr/>
          </p:nvSpPr>
          <p:spPr>
            <a:xfrm>
              <a:off x="517320" y="4458960"/>
              <a:ext cx="704520" cy="185760"/>
            </a:xfrm>
            <a:prstGeom prst="arc">
              <a:avLst>
                <a:gd name="adj1" fmla="val 10851027"/>
                <a:gd name="adj2" fmla="val 21406143"/>
              </a:avLst>
            </a:prstGeom>
            <a:noFill/>
            <a:ln>
              <a:solidFill>
                <a:srgbClr val="ed7d31"/>
              </a:solidFill>
            </a:ln>
          </p:spPr>
          <p:style>
            <a:lnRef idx="2">
              <a:schemeClr val="accent2"/>
            </a:lnRef>
            <a:fillRef idx="1">
              <a:schemeClr val="lt1"/>
            </a:fillRef>
            <a:effectRef idx="0">
              <a:schemeClr val="accent2"/>
            </a:effectRef>
            <a:fontRef idx="minor"/>
          </p:style>
        </p:sp>
        <p:grpSp>
          <p:nvGrpSpPr>
            <p:cNvPr id="1208" name="Группа 583"/>
            <p:cNvGrpSpPr/>
            <p:nvPr/>
          </p:nvGrpSpPr>
          <p:grpSpPr>
            <a:xfrm>
              <a:off x="508680" y="3075120"/>
              <a:ext cx="719280" cy="1069920"/>
              <a:chOff x="508680" y="3075120"/>
              <a:chExt cx="719280" cy="1069920"/>
            </a:xfrm>
          </p:grpSpPr>
          <p:grpSp>
            <p:nvGrpSpPr>
              <p:cNvPr id="1209" name="Группа 588"/>
              <p:cNvGrpSpPr/>
              <p:nvPr/>
            </p:nvGrpSpPr>
            <p:grpSpPr>
              <a:xfrm>
                <a:off x="560160" y="4021560"/>
                <a:ext cx="615600" cy="123480"/>
                <a:chOff x="560160" y="4021560"/>
                <a:chExt cx="615600" cy="123480"/>
              </a:xfrm>
            </p:grpSpPr>
            <p:sp>
              <p:nvSpPr>
                <p:cNvPr id="1210" name="Овал 593"/>
                <p:cNvSpPr/>
                <p:nvPr/>
              </p:nvSpPr>
              <p:spPr>
                <a:xfrm>
                  <a:off x="560160" y="4021560"/>
                  <a:ext cx="615600" cy="123480"/>
                </a:xfrm>
                <a:prstGeom prst="ellipse">
                  <a:avLst/>
                </a:prstGeom>
                <a:noFill/>
                <a:ln>
                  <a:solidFill>
                    <a:srgbClr val="ed7d31"/>
                  </a:solidFill>
                </a:ln>
              </p:spPr>
              <p:style>
                <a:lnRef idx="2">
                  <a:schemeClr val="accent2"/>
                </a:lnRef>
                <a:fillRef idx="1">
                  <a:schemeClr val="lt1"/>
                </a:fillRef>
                <a:effectRef idx="0">
                  <a:schemeClr val="accent2"/>
                </a:effectRef>
                <a:fontRef idx="minor"/>
              </p:style>
            </p:sp>
            <p:grpSp>
              <p:nvGrpSpPr>
                <p:cNvPr id="1211" name="Группа 594"/>
                <p:cNvGrpSpPr/>
                <p:nvPr/>
              </p:nvGrpSpPr>
              <p:grpSpPr>
                <a:xfrm>
                  <a:off x="583920" y="4025880"/>
                  <a:ext cx="574200" cy="116280"/>
                  <a:chOff x="583920" y="4025880"/>
                  <a:chExt cx="574200" cy="116280"/>
                </a:xfrm>
              </p:grpSpPr>
              <p:sp>
                <p:nvSpPr>
                  <p:cNvPr id="1212" name="Овал 595"/>
                  <p:cNvSpPr/>
                  <p:nvPr/>
                </p:nvSpPr>
                <p:spPr>
                  <a:xfrm>
                    <a:off x="780480" y="4064040"/>
                    <a:ext cx="18504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213" name="Овал 596"/>
                  <p:cNvSpPr/>
                  <p:nvPr/>
                </p:nvSpPr>
                <p:spPr>
                  <a:xfrm>
                    <a:off x="687960" y="402732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214" name="Овал 597"/>
                  <p:cNvSpPr/>
                  <p:nvPr/>
                </p:nvSpPr>
                <p:spPr>
                  <a:xfrm>
                    <a:off x="864000" y="402588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215" name="Овал 598"/>
                  <p:cNvSpPr/>
                  <p:nvPr/>
                </p:nvSpPr>
                <p:spPr>
                  <a:xfrm>
                    <a:off x="982800" y="406260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216" name="Овал 599"/>
                  <p:cNvSpPr/>
                  <p:nvPr/>
                </p:nvSpPr>
                <p:spPr>
                  <a:xfrm>
                    <a:off x="583920" y="406512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217" name="Овал 600"/>
                  <p:cNvSpPr/>
                  <p:nvPr/>
                </p:nvSpPr>
                <p:spPr>
                  <a:xfrm>
                    <a:off x="696960" y="410436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218" name="Овал 601"/>
                  <p:cNvSpPr/>
                  <p:nvPr/>
                </p:nvSpPr>
                <p:spPr>
                  <a:xfrm>
                    <a:off x="873000" y="410292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grpSp>
          </p:grpSp>
          <p:sp>
            <p:nvSpPr>
              <p:cNvPr id="1219" name="Цилиндр 589"/>
              <p:cNvSpPr/>
              <p:nvPr/>
            </p:nvSpPr>
            <p:spPr>
              <a:xfrm>
                <a:off x="508680" y="3075120"/>
                <a:ext cx="719280" cy="98388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sp>
            <p:nvSpPr>
              <p:cNvPr id="1220" name="Дуга 590"/>
              <p:cNvSpPr/>
              <p:nvPr/>
            </p:nvSpPr>
            <p:spPr>
              <a:xfrm flipV="1">
                <a:off x="512640" y="3893040"/>
                <a:ext cx="263160" cy="229320"/>
              </a:xfrm>
              <a:prstGeom prst="arc">
                <a:avLst>
                  <a:gd name="adj1" fmla="val 10755998"/>
                  <a:gd name="adj2" fmla="val 15513946"/>
                </a:avLst>
              </a:prstGeom>
              <a:noFill/>
              <a:ln>
                <a:solidFill>
                  <a:srgbClr val="ed7d31"/>
                </a:solidFill>
              </a:ln>
            </p:spPr>
            <p:style>
              <a:lnRef idx="2">
                <a:schemeClr val="accent2"/>
              </a:lnRef>
              <a:fillRef idx="1">
                <a:schemeClr val="lt1"/>
              </a:fillRef>
              <a:effectRef idx="0">
                <a:schemeClr val="accent2"/>
              </a:effectRef>
              <a:fontRef idx="minor"/>
            </p:style>
          </p:sp>
          <p:sp>
            <p:nvSpPr>
              <p:cNvPr id="1221" name="Дуга 591"/>
              <p:cNvSpPr/>
              <p:nvPr/>
            </p:nvSpPr>
            <p:spPr>
              <a:xfrm flipH="1" flipV="1">
                <a:off x="960840" y="3893040"/>
                <a:ext cx="263160" cy="229320"/>
              </a:xfrm>
              <a:prstGeom prst="arc">
                <a:avLst>
                  <a:gd name="adj1" fmla="val 10755998"/>
                  <a:gd name="adj2" fmla="val 14955302"/>
                </a:avLst>
              </a:prstGeom>
              <a:noFill/>
              <a:ln>
                <a:solidFill>
                  <a:srgbClr val="ed7d31"/>
                </a:solidFill>
              </a:ln>
            </p:spPr>
            <p:style>
              <a:lnRef idx="2">
                <a:schemeClr val="accent2"/>
              </a:lnRef>
              <a:fillRef idx="1">
                <a:schemeClr val="lt1"/>
              </a:fillRef>
              <a:effectRef idx="0">
                <a:schemeClr val="accent2"/>
              </a:effectRef>
              <a:fontRef idx="minor"/>
            </p:style>
          </p:sp>
          <p:sp>
            <p:nvSpPr>
              <p:cNvPr id="1222" name="Дуга 592"/>
              <p:cNvSpPr/>
              <p:nvPr/>
            </p:nvSpPr>
            <p:spPr>
              <a:xfrm>
                <a:off x="510840" y="3920400"/>
                <a:ext cx="704520" cy="185760"/>
              </a:xfrm>
              <a:prstGeom prst="arc">
                <a:avLst>
                  <a:gd name="adj1" fmla="val 10851027"/>
                  <a:gd name="adj2" fmla="val 21406143"/>
                </a:avLst>
              </a:prstGeom>
              <a:noFill/>
              <a:ln>
                <a:solidFill>
                  <a:srgbClr val="ed7d31"/>
                </a:solidFill>
              </a:ln>
            </p:spPr>
            <p:style>
              <a:lnRef idx="2">
                <a:schemeClr val="accent2"/>
              </a:lnRef>
              <a:fillRef idx="1">
                <a:schemeClr val="lt1"/>
              </a:fillRef>
              <a:effectRef idx="0">
                <a:schemeClr val="accent2"/>
              </a:effectRef>
              <a:fontRef idx="minor"/>
            </p:style>
          </p:sp>
        </p:grpSp>
        <p:sp>
          <p:nvSpPr>
            <p:cNvPr id="1223" name="Овал 584"/>
            <p:cNvSpPr/>
            <p:nvPr/>
          </p:nvSpPr>
          <p:spPr>
            <a:xfrm>
              <a:off x="558360" y="4548240"/>
              <a:ext cx="615600" cy="12348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224" name="Дуга 585"/>
            <p:cNvSpPr/>
            <p:nvPr/>
          </p:nvSpPr>
          <p:spPr>
            <a:xfrm flipV="1">
              <a:off x="510480" y="4416840"/>
              <a:ext cx="263160" cy="229320"/>
            </a:xfrm>
            <a:prstGeom prst="arc">
              <a:avLst>
                <a:gd name="adj1" fmla="val 10755998"/>
                <a:gd name="adj2" fmla="val 15513946"/>
              </a:avLst>
            </a:prstGeom>
            <a:noFill/>
            <a:ln>
              <a:solidFill>
                <a:srgbClr val="ed7d31"/>
              </a:solidFill>
            </a:ln>
          </p:spPr>
          <p:style>
            <a:lnRef idx="2">
              <a:schemeClr val="accent2"/>
            </a:lnRef>
            <a:fillRef idx="1">
              <a:schemeClr val="lt1"/>
            </a:fillRef>
            <a:effectRef idx="0">
              <a:schemeClr val="accent2"/>
            </a:effectRef>
            <a:fontRef idx="minor"/>
          </p:style>
        </p:sp>
        <p:sp>
          <p:nvSpPr>
            <p:cNvPr id="1225" name="Дуга 586"/>
            <p:cNvSpPr/>
            <p:nvPr/>
          </p:nvSpPr>
          <p:spPr>
            <a:xfrm flipH="1" flipV="1">
              <a:off x="958680" y="4416840"/>
              <a:ext cx="263160" cy="229320"/>
            </a:xfrm>
            <a:prstGeom prst="arc">
              <a:avLst>
                <a:gd name="adj1" fmla="val 10755998"/>
                <a:gd name="adj2" fmla="val 14955302"/>
              </a:avLst>
            </a:prstGeom>
            <a:noFill/>
            <a:ln>
              <a:solidFill>
                <a:srgbClr val="ed7d31"/>
              </a:solidFill>
            </a:ln>
          </p:spPr>
          <p:style>
            <a:lnRef idx="2">
              <a:schemeClr val="accent2"/>
            </a:lnRef>
            <a:fillRef idx="1">
              <a:schemeClr val="lt1"/>
            </a:fillRef>
            <a:effectRef idx="0">
              <a:schemeClr val="accent2"/>
            </a:effectRef>
            <a:fontRef idx="minor"/>
          </p:style>
        </p:sp>
        <p:sp>
          <p:nvSpPr>
            <p:cNvPr id="1226" name="Цилиндр 587"/>
            <p:cNvSpPr/>
            <p:nvPr/>
          </p:nvSpPr>
          <p:spPr>
            <a:xfrm>
              <a:off x="505800" y="3599280"/>
              <a:ext cx="719280" cy="99540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grpSp>
      <p:sp>
        <p:nvSpPr>
          <p:cNvPr id="1227" name="Овал 550"/>
          <p:cNvSpPr/>
          <p:nvPr/>
        </p:nvSpPr>
        <p:spPr>
          <a:xfrm>
            <a:off x="564840" y="4546800"/>
            <a:ext cx="615600" cy="123480"/>
          </a:xfrm>
          <a:prstGeom prst="ellipse">
            <a:avLst/>
          </a:prstGeom>
          <a:gradFill rotWithShape="0">
            <a:gsLst>
              <a:gs pos="0">
                <a:srgbClr val="4a76c6">
                  <a:alpha val="40000"/>
                </a:srgbClr>
              </a:gs>
              <a:gs pos="100000">
                <a:srgbClr val="84a2d9">
                  <a:alpha val="40000"/>
                </a:srgbClr>
              </a:gs>
            </a:gsLst>
            <a:lin ang="10800000"/>
          </a:gra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228" name="Прямоугольник: скругленные углы 578"/>
          <p:cNvSpPr/>
          <p:nvPr/>
        </p:nvSpPr>
        <p:spPr>
          <a:xfrm>
            <a:off x="793080" y="3918960"/>
            <a:ext cx="161280" cy="120600"/>
          </a:xfrm>
          <a:prstGeom prst="roundRect">
            <a:avLst>
              <a:gd name="adj" fmla="val 16667"/>
            </a:avLst>
          </a:prstGeom>
          <a:solidFill>
            <a:schemeClr val="accent2">
              <a:lumMod val="75000"/>
              <a:alpha val="51000"/>
            </a:schemeClr>
          </a:solidFill>
          <a:ln w="6350">
            <a:solidFill>
              <a:srgbClr val="000000"/>
            </a:solidFill>
          </a:ln>
        </p:spPr>
        <p:style>
          <a:lnRef idx="2">
            <a:schemeClr val="accent5"/>
          </a:lnRef>
          <a:fillRef idx="1">
            <a:schemeClr val="lt1"/>
          </a:fillRef>
          <a:effectRef idx="0">
            <a:schemeClr val="accent5"/>
          </a:effectRef>
          <a:fontRef idx="minor"/>
        </p:style>
      </p:sp>
      <p:grpSp>
        <p:nvGrpSpPr>
          <p:cNvPr id="1229" name="Группа 2"/>
          <p:cNvGrpSpPr/>
          <p:nvPr/>
        </p:nvGrpSpPr>
        <p:grpSpPr>
          <a:xfrm>
            <a:off x="4424400" y="1388520"/>
            <a:ext cx="3384720" cy="2411280"/>
            <a:chOff x="4424400" y="1388520"/>
            <a:chExt cx="3384720" cy="2411280"/>
          </a:xfrm>
        </p:grpSpPr>
        <p:grpSp>
          <p:nvGrpSpPr>
            <p:cNvPr id="1230" name="Группа 264"/>
            <p:cNvGrpSpPr/>
            <p:nvPr/>
          </p:nvGrpSpPr>
          <p:grpSpPr>
            <a:xfrm>
              <a:off x="7485120" y="2193480"/>
              <a:ext cx="324000" cy="615600"/>
              <a:chOff x="7485120" y="2193480"/>
              <a:chExt cx="324000" cy="615600"/>
            </a:xfrm>
          </p:grpSpPr>
          <p:sp>
            <p:nvSpPr>
              <p:cNvPr id="1231" name="Прямоугольник: скругленные углы 271"/>
              <p:cNvSpPr/>
              <p:nvPr/>
            </p:nvSpPr>
            <p:spPr>
              <a:xfrm rot="17796000">
                <a:off x="7454160" y="2489040"/>
                <a:ext cx="345600" cy="74880"/>
              </a:xfrm>
              <a:prstGeom prst="roundRect">
                <a:avLst>
                  <a:gd name="adj" fmla="val 16667"/>
                </a:avLst>
              </a:prstGeom>
              <a:solidFill>
                <a:schemeClr val="accent1">
                  <a:alpha val="22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grpSp>
            <p:nvGrpSpPr>
              <p:cNvPr id="1232" name="Группа 272"/>
              <p:cNvGrpSpPr/>
              <p:nvPr/>
            </p:nvGrpSpPr>
            <p:grpSpPr>
              <a:xfrm>
                <a:off x="7582320" y="2193480"/>
                <a:ext cx="226800" cy="378360"/>
                <a:chOff x="7582320" y="2193480"/>
                <a:chExt cx="226800" cy="378360"/>
              </a:xfrm>
            </p:grpSpPr>
            <p:sp>
              <p:nvSpPr>
                <p:cNvPr id="1233" name="Прямоугольник: скругленные углы 276"/>
                <p:cNvSpPr/>
                <p:nvPr/>
              </p:nvSpPr>
              <p:spPr>
                <a:xfrm rot="17796000">
                  <a:off x="7599240" y="2503800"/>
                  <a:ext cx="45360" cy="65880"/>
                </a:xfrm>
                <a:prstGeom prst="roundRect">
                  <a:avLst>
                    <a:gd name="adj" fmla="val 16667"/>
                  </a:avLst>
                </a:prstGeom>
                <a:solidFill>
                  <a:schemeClr val="accent1">
                    <a:lumMod val="50000"/>
                  </a:schemeClr>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234" name="Прямоугольник: скругленные углы 277"/>
                <p:cNvSpPr/>
                <p:nvPr/>
              </p:nvSpPr>
              <p:spPr>
                <a:xfrm rot="17796000">
                  <a:off x="7536600" y="2336400"/>
                  <a:ext cx="348120" cy="45360"/>
                </a:xfrm>
                <a:prstGeom prst="roundRect">
                  <a:avLst>
                    <a:gd name="adj" fmla="val 16667"/>
                  </a:avLst>
                </a:prstGeom>
                <a:solidFill>
                  <a:srgbClr val="4472c4"/>
                </a:solidFill>
                <a:ln>
                  <a:noFill/>
                </a:ln>
              </p:spPr>
              <p:style>
                <a:lnRef idx="2">
                  <a:schemeClr val="accent1">
                    <a:shade val="50000"/>
                  </a:schemeClr>
                </a:lnRef>
                <a:fillRef idx="1">
                  <a:schemeClr val="accent1"/>
                </a:fillRef>
                <a:effectRef idx="0">
                  <a:schemeClr val="accent1"/>
                </a:effectRef>
                <a:fontRef idx="minor"/>
              </p:style>
            </p:sp>
          </p:grpSp>
          <p:sp>
            <p:nvSpPr>
              <p:cNvPr id="1235" name="Прямоугольник: скругленные углы 273"/>
              <p:cNvSpPr/>
              <p:nvPr/>
            </p:nvSpPr>
            <p:spPr>
              <a:xfrm rot="17796000">
                <a:off x="7519680" y="2672640"/>
                <a:ext cx="45360" cy="45360"/>
              </a:xfrm>
              <a:prstGeom prst="roundRect">
                <a:avLst>
                  <a:gd name="adj" fmla="val 16667"/>
                </a:avLst>
              </a:prstGeom>
              <a:solidFill>
                <a:schemeClr val="accent1">
                  <a:alpha val="22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sp>
            <p:nvSpPr>
              <p:cNvPr id="1236" name="Прямая соединительная линия 274"/>
              <p:cNvSpPr/>
              <p:nvPr/>
            </p:nvSpPr>
            <p:spPr>
              <a:xfrm flipV="1">
                <a:off x="7485120" y="2715840"/>
                <a:ext cx="47880" cy="93240"/>
              </a:xfrm>
              <a:prstGeom prst="line">
                <a:avLst/>
              </a:prstGeom>
              <a:ln w="15875">
                <a:solidFill>
                  <a:srgbClr val="000000"/>
                </a:solidFill>
              </a:ln>
            </p:spPr>
            <p:style>
              <a:lnRef idx="1">
                <a:schemeClr val="accent1"/>
              </a:lnRef>
              <a:fillRef idx="0">
                <a:schemeClr val="accent1"/>
              </a:fillRef>
              <a:effectRef idx="0">
                <a:schemeClr val="accent1"/>
              </a:effectRef>
              <a:fontRef idx="minor"/>
            </p:style>
          </p:sp>
          <p:sp>
            <p:nvSpPr>
              <p:cNvPr id="1237" name="Прямоугольник: скругленные углы 275"/>
              <p:cNvSpPr/>
              <p:nvPr/>
            </p:nvSpPr>
            <p:spPr>
              <a:xfrm flipH="1" rot="17796000">
                <a:off x="7676640" y="2324160"/>
                <a:ext cx="52200" cy="100800"/>
              </a:xfrm>
              <a:prstGeom prst="roundRect">
                <a:avLst>
                  <a:gd name="adj" fmla="val 16667"/>
                </a:avLst>
              </a:prstGeom>
              <a:solidFill>
                <a:schemeClr val="accent1">
                  <a:alpha val="22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grpSp>
        <p:sp>
          <p:nvSpPr>
            <p:cNvPr id="1238" name="Цилиндр 603"/>
            <p:cNvSpPr/>
            <p:nvPr/>
          </p:nvSpPr>
          <p:spPr>
            <a:xfrm>
              <a:off x="4483080" y="2755080"/>
              <a:ext cx="724680" cy="750240"/>
            </a:xfrm>
            <a:prstGeom prst="can">
              <a:avLst>
                <a:gd name="adj" fmla="val 22645"/>
              </a:avLst>
            </a:prstGeom>
            <a:gradFill rotWithShape="0">
              <a:gsLst>
                <a:gs pos="0">
                  <a:srgbClr val="4a76c6">
                    <a:alpha val="40000"/>
                  </a:srgbClr>
                </a:gs>
                <a:gs pos="100000">
                  <a:srgbClr val="84a2d9">
                    <a:alpha val="40000"/>
                  </a:srgbClr>
                </a:gs>
              </a:gsLst>
              <a:lin ang="10800000"/>
            </a:gra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1239" name="Группа 604"/>
            <p:cNvGrpSpPr/>
            <p:nvPr/>
          </p:nvGrpSpPr>
          <p:grpSpPr>
            <a:xfrm>
              <a:off x="4586040" y="1947960"/>
              <a:ext cx="1490400" cy="1851840"/>
              <a:chOff x="4586040" y="1947960"/>
              <a:chExt cx="1490400" cy="1851840"/>
            </a:xfrm>
          </p:grpSpPr>
          <p:grpSp>
            <p:nvGrpSpPr>
              <p:cNvPr id="1240" name="Группа 605"/>
              <p:cNvGrpSpPr/>
              <p:nvPr/>
            </p:nvGrpSpPr>
            <p:grpSpPr>
              <a:xfrm>
                <a:off x="4586040" y="2816280"/>
                <a:ext cx="546840" cy="983520"/>
                <a:chOff x="4586040" y="2816280"/>
                <a:chExt cx="546840" cy="983520"/>
              </a:xfrm>
            </p:grpSpPr>
            <p:sp>
              <p:nvSpPr>
                <p:cNvPr id="1241" name="Полилиния: фигура 619"/>
                <p:cNvSpPr/>
                <p:nvPr/>
              </p:nvSpPr>
              <p:spPr>
                <a:xfrm>
                  <a:off x="4675320" y="2816280"/>
                  <a:ext cx="351360" cy="961920"/>
                </a:xfrm>
                <a:custGeom>
                  <a:avLst/>
                  <a:gdLst/>
                  <a:ahLst/>
                  <a:rect l="l" t="t" r="r" b="b"/>
                  <a:pathLst>
                    <a:path w="462492" h="1173163">
                      <a:moveTo>
                        <a:pt x="156157" y="0"/>
                      </a:moveTo>
                      <a:lnTo>
                        <a:pt x="306335" y="0"/>
                      </a:lnTo>
                      <a:cubicBezTo>
                        <a:pt x="321678" y="0"/>
                        <a:pt x="334116" y="12438"/>
                        <a:pt x="334116" y="27781"/>
                      </a:cubicBezTo>
                      <a:lnTo>
                        <a:pt x="334116" y="138907"/>
                      </a:lnTo>
                      <a:lnTo>
                        <a:pt x="326200" y="158018"/>
                      </a:lnTo>
                      <a:lnTo>
                        <a:pt x="363587" y="176897"/>
                      </a:lnTo>
                      <a:cubicBezTo>
                        <a:pt x="408529" y="213814"/>
                        <a:pt x="462492" y="292248"/>
                        <a:pt x="462492" y="329052"/>
                      </a:cubicBezTo>
                      <a:lnTo>
                        <a:pt x="462492" y="1084310"/>
                      </a:lnTo>
                      <a:cubicBezTo>
                        <a:pt x="462492" y="1133382"/>
                        <a:pt x="427982" y="1173163"/>
                        <a:pt x="385410" y="1173163"/>
                      </a:cubicBezTo>
                      <a:lnTo>
                        <a:pt x="77082" y="1173163"/>
                      </a:lnTo>
                      <a:cubicBezTo>
                        <a:pt x="34510" y="1173163"/>
                        <a:pt x="0" y="1133382"/>
                        <a:pt x="0" y="1084310"/>
                      </a:cubicBezTo>
                      <a:lnTo>
                        <a:pt x="0" y="329053"/>
                      </a:lnTo>
                      <a:cubicBezTo>
                        <a:pt x="0" y="292249"/>
                        <a:pt x="61416" y="213814"/>
                        <a:pt x="110083" y="176897"/>
                      </a:cubicBezTo>
                      <a:lnTo>
                        <a:pt x="142846" y="161175"/>
                      </a:lnTo>
                      <a:lnTo>
                        <a:pt x="136513" y="158551"/>
                      </a:lnTo>
                      <a:cubicBezTo>
                        <a:pt x="131486" y="153524"/>
                        <a:pt x="128376" y="146579"/>
                        <a:pt x="128376" y="138907"/>
                      </a:cubicBezTo>
                      <a:lnTo>
                        <a:pt x="128376" y="27781"/>
                      </a:lnTo>
                      <a:cubicBezTo>
                        <a:pt x="128376" y="12438"/>
                        <a:pt x="140814" y="0"/>
                        <a:pt x="156157" y="0"/>
                      </a:cubicBezTo>
                      <a:close/>
                    </a:path>
                  </a:pathLst>
                </a:custGeom>
                <a:solidFill>
                  <a:schemeClr val="lt1">
                    <a:alpha val="37000"/>
                  </a:schemeClr>
                </a:solidFill>
                <a:ln>
                  <a:solidFill>
                    <a:srgbClr val="ed7d31"/>
                  </a:solidFill>
                </a:ln>
              </p:spPr>
              <p:style>
                <a:lnRef idx="2">
                  <a:schemeClr val="accent2"/>
                </a:lnRef>
                <a:fillRef idx="1">
                  <a:schemeClr val="lt1"/>
                </a:fillRef>
                <a:effectRef idx="0">
                  <a:schemeClr val="accent2"/>
                </a:effectRef>
                <a:fontRef idx="minor"/>
              </p:style>
            </p:sp>
            <p:sp>
              <p:nvSpPr>
                <p:cNvPr id="1242" name="Прямоугольник 620"/>
                <p:cNvSpPr/>
                <p:nvPr/>
              </p:nvSpPr>
              <p:spPr>
                <a:xfrm>
                  <a:off x="4586040" y="3466800"/>
                  <a:ext cx="546840" cy="33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grpSp>
            <p:nvGrpSpPr>
              <p:cNvPr id="1243" name="Группа 606"/>
              <p:cNvGrpSpPr/>
              <p:nvPr/>
            </p:nvGrpSpPr>
            <p:grpSpPr>
              <a:xfrm>
                <a:off x="4644720" y="1947960"/>
                <a:ext cx="1431720" cy="1548360"/>
                <a:chOff x="4644720" y="1947960"/>
                <a:chExt cx="1431720" cy="1548360"/>
              </a:xfrm>
            </p:grpSpPr>
            <p:grpSp>
              <p:nvGrpSpPr>
                <p:cNvPr id="1244" name="Группа 607"/>
                <p:cNvGrpSpPr/>
                <p:nvPr/>
              </p:nvGrpSpPr>
              <p:grpSpPr>
                <a:xfrm>
                  <a:off x="4681440" y="3420360"/>
                  <a:ext cx="351720" cy="75960"/>
                  <a:chOff x="4681440" y="3420360"/>
                  <a:chExt cx="351720" cy="75960"/>
                </a:xfrm>
              </p:grpSpPr>
              <p:sp>
                <p:nvSpPr>
                  <p:cNvPr id="1245" name="Прямая соединительная линия 611"/>
                  <p:cNvSpPr/>
                  <p:nvPr/>
                </p:nvSpPr>
                <p:spPr>
                  <a:xfrm flipV="1">
                    <a:off x="4681440" y="3420360"/>
                    <a:ext cx="374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246" name="Прямая соединительная линия 612"/>
                  <p:cNvSpPr/>
                  <p:nvPr/>
                </p:nvSpPr>
                <p:spPr>
                  <a:xfrm flipH="1" flipV="1">
                    <a:off x="4718880" y="3420360"/>
                    <a:ext cx="482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247" name="Прямая соединительная линия 613"/>
                  <p:cNvSpPr/>
                  <p:nvPr/>
                </p:nvSpPr>
                <p:spPr>
                  <a:xfrm flipV="1">
                    <a:off x="4773600" y="3420360"/>
                    <a:ext cx="374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248" name="Прямая соединительная линия 614"/>
                  <p:cNvSpPr/>
                  <p:nvPr/>
                </p:nvSpPr>
                <p:spPr>
                  <a:xfrm flipH="1" flipV="1">
                    <a:off x="4811040" y="3420360"/>
                    <a:ext cx="482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249" name="Прямая соединительная линия 615"/>
                  <p:cNvSpPr/>
                  <p:nvPr/>
                </p:nvSpPr>
                <p:spPr>
                  <a:xfrm flipV="1">
                    <a:off x="4855320" y="342324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250" name="Прямая соединительная линия 616"/>
                  <p:cNvSpPr/>
                  <p:nvPr/>
                </p:nvSpPr>
                <p:spPr>
                  <a:xfrm flipH="1" flipV="1">
                    <a:off x="4893120" y="342324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251" name="Прямая соединительная линия 617"/>
                  <p:cNvSpPr/>
                  <p:nvPr/>
                </p:nvSpPr>
                <p:spPr>
                  <a:xfrm flipV="1">
                    <a:off x="4947480" y="342324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252" name="Прямая соединительная линия 618"/>
                  <p:cNvSpPr/>
                  <p:nvPr/>
                </p:nvSpPr>
                <p:spPr>
                  <a:xfrm flipH="1" flipV="1">
                    <a:off x="4985280" y="342324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grpSp>
            <p:sp>
              <p:nvSpPr>
                <p:cNvPr id="1253" name="Полилиния: фигура 608"/>
                <p:cNvSpPr/>
                <p:nvPr/>
              </p:nvSpPr>
              <p:spPr>
                <a:xfrm>
                  <a:off x="5080680" y="1947960"/>
                  <a:ext cx="995760" cy="1365480"/>
                </a:xfrm>
                <a:custGeom>
                  <a:avLst/>
                  <a:gdLst/>
                  <a:ahLst/>
                  <a:rect l="l" t="t" r="r" b="b"/>
                  <a:pathLst>
                    <a:path w="2707150" h="1264860">
                      <a:moveTo>
                        <a:pt x="0" y="1264860"/>
                      </a:moveTo>
                      <a:cubicBezTo>
                        <a:pt x="19215" y="1168783"/>
                        <a:pt x="113492" y="1196355"/>
                        <a:pt x="128940" y="1134567"/>
                      </a:cubicBezTo>
                      <a:cubicBezTo>
                        <a:pt x="131762" y="1035789"/>
                        <a:pt x="-95715" y="33519"/>
                        <a:pt x="201503" y="990"/>
                      </a:cubicBezTo>
                      <a:cubicBezTo>
                        <a:pt x="498721" y="-31539"/>
                        <a:pt x="1494639" y="747484"/>
                        <a:pt x="1912247" y="939392"/>
                      </a:cubicBezTo>
                      <a:cubicBezTo>
                        <a:pt x="2329855" y="1131300"/>
                        <a:pt x="2633067" y="1163023"/>
                        <a:pt x="2707150" y="1152440"/>
                      </a:cubicBezTo>
                    </a:path>
                  </a:pathLst>
                </a:custGeom>
                <a:noFill/>
                <a:ln w="28575">
                  <a:solidFill>
                    <a:srgbClr val="000000"/>
                  </a:solidFill>
                </a:ln>
              </p:spPr>
              <p:style>
                <a:lnRef idx="1">
                  <a:schemeClr val="dk1"/>
                </a:lnRef>
                <a:fillRef idx="0">
                  <a:schemeClr val="dk1"/>
                </a:fillRef>
                <a:effectRef idx="0">
                  <a:schemeClr val="dk1"/>
                </a:effectRef>
                <a:fontRef idx="minor"/>
              </p:style>
            </p:sp>
            <p:sp>
              <p:nvSpPr>
                <p:cNvPr id="1254" name="Стрелка: влево-вверх 609"/>
                <p:cNvSpPr/>
                <p:nvPr/>
              </p:nvSpPr>
              <p:spPr>
                <a:xfrm>
                  <a:off x="4966920" y="3295080"/>
                  <a:ext cx="145800" cy="14184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255" name="TextBox 610"/>
                <p:cNvSpPr/>
                <p:nvPr/>
              </p:nvSpPr>
              <p:spPr>
                <a:xfrm>
                  <a:off x="4644720" y="2924640"/>
                  <a:ext cx="257400" cy="548280"/>
                </a:xfrm>
                <a:prstGeom prst="rect">
                  <a:avLst/>
                </a:prstGeom>
                <a:noFill/>
                <a:ln w="0">
                  <a:noFill/>
                </a:ln>
              </p:spPr>
              <p:style>
                <a:lnRef idx="0"/>
                <a:fillRef idx="0"/>
                <a:effectRef idx="0"/>
                <a:fontRef idx="minor"/>
              </p:style>
              <p:txBody>
                <a:bodyPr lIns="90000" rIns="90000" tIns="45000" bIns="45000">
                  <a:spAutoFit/>
                </a:bodyPr>
                <a:p>
                  <a:pPr>
                    <a:lnSpc>
                      <a:spcPts val="300"/>
                    </a:lnSpc>
                  </a:pPr>
                  <a:r>
                    <a:rPr b="0" lang="ru-RU" sz="200" spc="-1" strike="noStrike">
                      <a:solidFill>
                        <a:srgbClr val="000000"/>
                      </a:solidFill>
                      <a:latin typeface="Calibri"/>
                    </a:rPr>
                    <a:t>---0 </a:t>
                  </a:r>
                  <a:endParaRPr b="0" lang="ru-RU" sz="200" spc="-1" strike="noStrike">
                    <a:latin typeface="Arial"/>
                  </a:endParaRPr>
                </a:p>
                <a:p>
                  <a:pPr>
                    <a:lnSpc>
                      <a:spcPts val="300"/>
                    </a:lnSpc>
                  </a:pPr>
                  <a:r>
                    <a:rPr b="0" lang="ru-RU" sz="200" spc="-1" strike="noStrike">
                      <a:solidFill>
                        <a:srgbClr val="000000"/>
                      </a:solidFill>
                      <a:latin typeface="Calibri"/>
                    </a:rPr>
                    <a:t>---10</a:t>
                  </a:r>
                  <a:endParaRPr b="0" lang="ru-RU" sz="200" spc="-1" strike="noStrike">
                    <a:latin typeface="Arial"/>
                  </a:endParaRPr>
                </a:p>
                <a:p>
                  <a:pPr>
                    <a:lnSpc>
                      <a:spcPts val="300"/>
                    </a:lnSpc>
                  </a:pPr>
                  <a:r>
                    <a:rPr b="0" lang="ru-RU" sz="200" spc="-1" strike="noStrike">
                      <a:solidFill>
                        <a:srgbClr val="000000"/>
                      </a:solidFill>
                      <a:latin typeface="Calibri"/>
                    </a:rPr>
                    <a:t>---20</a:t>
                  </a:r>
                  <a:endParaRPr b="0" lang="ru-RU" sz="200" spc="-1" strike="noStrike">
                    <a:latin typeface="Arial"/>
                  </a:endParaRPr>
                </a:p>
                <a:p>
                  <a:pPr>
                    <a:lnSpc>
                      <a:spcPts val="300"/>
                    </a:lnSpc>
                  </a:pPr>
                  <a:r>
                    <a:rPr b="0" lang="ru-RU" sz="200" spc="-1" strike="noStrike">
                      <a:solidFill>
                        <a:srgbClr val="000000"/>
                      </a:solidFill>
                      <a:latin typeface="Calibri"/>
                    </a:rPr>
                    <a:t>---30</a:t>
                  </a:r>
                  <a:endParaRPr b="0" lang="ru-RU" sz="200" spc="-1" strike="noStrike">
                    <a:latin typeface="Arial"/>
                  </a:endParaRPr>
                </a:p>
                <a:p>
                  <a:pPr>
                    <a:lnSpc>
                      <a:spcPts val="300"/>
                    </a:lnSpc>
                  </a:pPr>
                  <a:r>
                    <a:rPr b="0" lang="ru-RU" sz="200" spc="-1" strike="noStrike">
                      <a:solidFill>
                        <a:srgbClr val="000000"/>
                      </a:solidFill>
                      <a:latin typeface="Calibri"/>
                    </a:rPr>
                    <a:t>---40</a:t>
                  </a:r>
                  <a:endParaRPr b="0" lang="ru-RU" sz="200" spc="-1" strike="noStrike">
                    <a:latin typeface="Arial"/>
                  </a:endParaRPr>
                </a:p>
                <a:p>
                  <a:pPr>
                    <a:lnSpc>
                      <a:spcPts val="300"/>
                    </a:lnSpc>
                  </a:pPr>
                  <a:r>
                    <a:rPr b="0" lang="ru-RU" sz="200" spc="-1" strike="noStrike">
                      <a:solidFill>
                        <a:srgbClr val="000000"/>
                      </a:solidFill>
                      <a:latin typeface="Calibri"/>
                    </a:rPr>
                    <a:t>---50</a:t>
                  </a:r>
                  <a:endParaRPr b="0" lang="ru-RU" sz="200" spc="-1" strike="noStrike">
                    <a:latin typeface="Arial"/>
                  </a:endParaRPr>
                </a:p>
                <a:p>
                  <a:pPr>
                    <a:lnSpc>
                      <a:spcPts val="300"/>
                    </a:lnSpc>
                  </a:pPr>
                  <a:r>
                    <a:rPr b="0" lang="ru-RU" sz="200" spc="-1" strike="noStrike">
                      <a:solidFill>
                        <a:srgbClr val="000000"/>
                      </a:solidFill>
                      <a:latin typeface="Calibri"/>
                    </a:rPr>
                    <a:t>---60</a:t>
                  </a:r>
                  <a:endParaRPr b="0" lang="ru-RU" sz="200" spc="-1" strike="noStrike">
                    <a:latin typeface="Arial"/>
                  </a:endParaRPr>
                </a:p>
                <a:p>
                  <a:pPr>
                    <a:lnSpc>
                      <a:spcPts val="300"/>
                    </a:lnSpc>
                  </a:pPr>
                  <a:r>
                    <a:rPr b="0" lang="ru-RU" sz="200" spc="-1" strike="noStrike">
                      <a:solidFill>
                        <a:srgbClr val="000000"/>
                      </a:solidFill>
                      <a:latin typeface="Calibri"/>
                    </a:rPr>
                    <a:t>---70</a:t>
                  </a:r>
                  <a:endParaRPr b="0" lang="ru-RU" sz="200" spc="-1" strike="noStrike">
                    <a:latin typeface="Arial"/>
                  </a:endParaRPr>
                </a:p>
                <a:p>
                  <a:pPr>
                    <a:lnSpc>
                      <a:spcPts val="300"/>
                    </a:lnSpc>
                  </a:pPr>
                  <a:r>
                    <a:rPr b="0" lang="ru-RU" sz="200" spc="-1" strike="noStrike">
                      <a:solidFill>
                        <a:srgbClr val="000000"/>
                      </a:solidFill>
                      <a:latin typeface="Calibri"/>
                    </a:rPr>
                    <a:t>---80</a:t>
                  </a:r>
                  <a:endParaRPr b="0" lang="ru-RU" sz="200" spc="-1" strike="noStrike">
                    <a:latin typeface="Arial"/>
                  </a:endParaRPr>
                </a:p>
                <a:p>
                  <a:pPr>
                    <a:lnSpc>
                      <a:spcPts val="300"/>
                    </a:lnSpc>
                  </a:pPr>
                  <a:r>
                    <a:rPr b="0" lang="ru-RU" sz="200" spc="-1" strike="noStrike">
                      <a:solidFill>
                        <a:srgbClr val="000000"/>
                      </a:solidFill>
                      <a:latin typeface="Calibri"/>
                    </a:rPr>
                    <a:t>---90</a:t>
                  </a:r>
                  <a:endParaRPr b="0" lang="ru-RU" sz="200" spc="-1" strike="noStrike">
                    <a:latin typeface="Arial"/>
                  </a:endParaRPr>
                </a:p>
                <a:p>
                  <a:pPr>
                    <a:lnSpc>
                      <a:spcPts val="300"/>
                    </a:lnSpc>
                  </a:pPr>
                  <a:r>
                    <a:rPr b="0" lang="ru-RU" sz="100" spc="-1" strike="noStrike">
                      <a:solidFill>
                        <a:srgbClr val="000000"/>
                      </a:solidFill>
                      <a:latin typeface="Calibri"/>
                    </a:rPr>
                    <a:t>---</a:t>
                  </a:r>
                  <a:r>
                    <a:rPr b="0" lang="ru-RU" sz="200" spc="-1" strike="noStrike">
                      <a:solidFill>
                        <a:srgbClr val="000000"/>
                      </a:solidFill>
                      <a:latin typeface="Calibri"/>
                    </a:rPr>
                    <a:t>100</a:t>
                  </a:r>
                  <a:endParaRPr b="0" lang="ru-RU" sz="200" spc="-1" strike="noStrike">
                    <a:latin typeface="Arial"/>
                  </a:endParaRPr>
                </a:p>
                <a:p>
                  <a:pPr>
                    <a:lnSpc>
                      <a:spcPts val="300"/>
                    </a:lnSpc>
                  </a:pPr>
                  <a:r>
                    <a:rPr b="0" lang="ru-RU" sz="200" spc="-1" strike="noStrike">
                      <a:solidFill>
                        <a:srgbClr val="000000"/>
                      </a:solidFill>
                      <a:latin typeface="Calibri"/>
                    </a:rPr>
                    <a:t>---110</a:t>
                  </a:r>
                  <a:endParaRPr b="0" lang="ru-RU" sz="200" spc="-1" strike="noStrike">
                    <a:latin typeface="Arial"/>
                  </a:endParaRPr>
                </a:p>
              </p:txBody>
            </p:sp>
          </p:grpSp>
        </p:grpSp>
        <p:grpSp>
          <p:nvGrpSpPr>
            <p:cNvPr id="1256" name="Группа 621"/>
            <p:cNvGrpSpPr/>
            <p:nvPr/>
          </p:nvGrpSpPr>
          <p:grpSpPr>
            <a:xfrm>
              <a:off x="6114960" y="3126960"/>
              <a:ext cx="371880" cy="136080"/>
              <a:chOff x="6114960" y="3126960"/>
              <a:chExt cx="371880" cy="136080"/>
            </a:xfrm>
          </p:grpSpPr>
          <p:sp>
            <p:nvSpPr>
              <p:cNvPr id="1257" name="Прямоугольник: скругленные углы 622"/>
              <p:cNvSpPr/>
              <p:nvPr/>
            </p:nvSpPr>
            <p:spPr>
              <a:xfrm>
                <a:off x="6239520" y="3126960"/>
                <a:ext cx="151920" cy="136080"/>
              </a:xfrm>
              <a:prstGeom prst="roundRect">
                <a:avLst>
                  <a:gd name="adj" fmla="val 16667"/>
                </a:avLst>
              </a:prstGeom>
              <a:no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1258" name="Прямоугольник: скругленные углы 623"/>
              <p:cNvSpPr/>
              <p:nvPr/>
            </p:nvSpPr>
            <p:spPr>
              <a:xfrm>
                <a:off x="6114960" y="3171240"/>
                <a:ext cx="124560" cy="47880"/>
              </a:xfrm>
              <a:prstGeom prst="roundRect">
                <a:avLst>
                  <a:gd name="adj" fmla="val 16667"/>
                </a:avLst>
              </a:prstGeom>
              <a:no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1259" name="Стрелка: влево 624"/>
              <p:cNvSpPr/>
              <p:nvPr/>
            </p:nvSpPr>
            <p:spPr>
              <a:xfrm>
                <a:off x="6236640" y="3150720"/>
                <a:ext cx="250200" cy="88920"/>
              </a:xfrm>
              <a:prstGeom prst="leftArrow">
                <a:avLst>
                  <a:gd name="adj1" fmla="val 50000"/>
                  <a:gd name="adj2" fmla="val 50000"/>
                </a:avLst>
              </a:prstGeom>
              <a:noFill/>
              <a:ln w="6350">
                <a:solidFill>
                  <a:srgbClr val="000000"/>
                </a:solidFill>
              </a:ln>
            </p:spPr>
            <p:style>
              <a:lnRef idx="2">
                <a:schemeClr val="accent1">
                  <a:shade val="50000"/>
                </a:schemeClr>
              </a:lnRef>
              <a:fillRef idx="1">
                <a:schemeClr val="accent1"/>
              </a:fillRef>
              <a:effectRef idx="0">
                <a:schemeClr val="accent1"/>
              </a:effectRef>
              <a:fontRef idx="minor"/>
            </p:style>
          </p:sp>
        </p:grpSp>
        <p:sp>
          <p:nvSpPr>
            <p:cNvPr id="1260" name="Полилиния: фигура 625"/>
            <p:cNvSpPr/>
            <p:nvPr/>
          </p:nvSpPr>
          <p:spPr>
            <a:xfrm flipH="1" rot="5400000">
              <a:off x="6831000" y="2567520"/>
              <a:ext cx="230040" cy="1008000"/>
            </a:xfrm>
            <a:custGeom>
              <a:avLst/>
              <a:gdLst/>
              <a:ahLst/>
              <a:rect l="l" t="t" r="r" b="b"/>
              <a:pathLst>
                <a:path w="499532" h="602145">
                  <a:moveTo>
                    <a:pt x="-1" y="602145"/>
                  </a:moveTo>
                  <a:cubicBezTo>
                    <a:pt x="2821" y="503367"/>
                    <a:pt x="-481" y="404223"/>
                    <a:pt x="8466" y="305811"/>
                  </a:cubicBezTo>
                  <a:cubicBezTo>
                    <a:pt x="15988" y="223073"/>
                    <a:pt x="32300" y="254368"/>
                    <a:pt x="42332" y="204211"/>
                  </a:cubicBezTo>
                  <a:cubicBezTo>
                    <a:pt x="42754" y="202102"/>
                    <a:pt x="52323" y="145156"/>
                    <a:pt x="59266" y="136478"/>
                  </a:cubicBezTo>
                  <a:cubicBezTo>
                    <a:pt x="65623" y="128532"/>
                    <a:pt x="76720" y="125902"/>
                    <a:pt x="84666" y="119545"/>
                  </a:cubicBezTo>
                  <a:cubicBezTo>
                    <a:pt x="90899" y="114558"/>
                    <a:pt x="96489" y="108743"/>
                    <a:pt x="101599" y="102611"/>
                  </a:cubicBezTo>
                  <a:cubicBezTo>
                    <a:pt x="103555" y="100264"/>
                    <a:pt x="132993" y="57281"/>
                    <a:pt x="143932" y="51811"/>
                  </a:cubicBezTo>
                  <a:cubicBezTo>
                    <a:pt x="159897" y="43828"/>
                    <a:pt x="177799" y="40522"/>
                    <a:pt x="194732" y="34878"/>
                  </a:cubicBezTo>
                  <a:lnTo>
                    <a:pt x="220132" y="26411"/>
                  </a:lnTo>
                  <a:cubicBezTo>
                    <a:pt x="225777" y="20767"/>
                    <a:pt x="229592" y="12281"/>
                    <a:pt x="237066" y="9478"/>
                  </a:cubicBezTo>
                  <a:cubicBezTo>
                    <a:pt x="253140" y="3450"/>
                    <a:pt x="270708" y="1565"/>
                    <a:pt x="287866" y="1011"/>
                  </a:cubicBezTo>
                  <a:cubicBezTo>
                    <a:pt x="358385" y="-1264"/>
                    <a:pt x="428977" y="1011"/>
                    <a:pt x="499532" y="1011"/>
                  </a:cubicBezTo>
                </a:path>
              </a:pathLst>
            </a:custGeom>
            <a:noFill/>
            <a:ln w="28575">
              <a:solidFill>
                <a:srgbClr val="000000"/>
              </a:solidFill>
            </a:ln>
          </p:spPr>
          <p:style>
            <a:lnRef idx="1">
              <a:schemeClr val="dk1"/>
            </a:lnRef>
            <a:fillRef idx="0">
              <a:schemeClr val="dk1"/>
            </a:fillRef>
            <a:effectRef idx="0">
              <a:schemeClr val="dk1"/>
            </a:effectRef>
            <a:fontRef idx="minor"/>
          </p:style>
        </p:sp>
        <p:pic>
          <p:nvPicPr>
            <p:cNvPr id="1261" name="Рисунок 626" descr=""/>
            <p:cNvPicPr/>
            <p:nvPr/>
          </p:nvPicPr>
          <p:blipFill>
            <a:blip r:embed="rId2"/>
            <a:stretch/>
          </p:blipFill>
          <p:spPr>
            <a:xfrm>
              <a:off x="4544640" y="1506240"/>
              <a:ext cx="194760" cy="200880"/>
            </a:xfrm>
            <a:prstGeom prst="rect">
              <a:avLst/>
            </a:prstGeom>
            <a:ln w="0">
              <a:noFill/>
            </a:ln>
          </p:spPr>
        </p:pic>
        <p:grpSp>
          <p:nvGrpSpPr>
            <p:cNvPr id="1262" name="Группа 627"/>
            <p:cNvGrpSpPr/>
            <p:nvPr/>
          </p:nvGrpSpPr>
          <p:grpSpPr>
            <a:xfrm>
              <a:off x="4424400" y="1388520"/>
              <a:ext cx="454680" cy="1491840"/>
              <a:chOff x="4424400" y="1388520"/>
              <a:chExt cx="454680" cy="1491840"/>
            </a:xfrm>
          </p:grpSpPr>
          <p:sp>
            <p:nvSpPr>
              <p:cNvPr id="1263" name="Стрелка: влево-вправо 628"/>
              <p:cNvSpPr/>
              <p:nvPr/>
            </p:nvSpPr>
            <p:spPr>
              <a:xfrm rot="16200000">
                <a:off x="4796280" y="2797560"/>
                <a:ext cx="120600" cy="45000"/>
              </a:xfrm>
              <a:prstGeom prst="leftRightArrow">
                <a:avLst>
                  <a:gd name="adj1" fmla="val 50000"/>
                  <a:gd name="adj2" fmla="val 50000"/>
                </a:avLst>
              </a:prstGeom>
              <a:solidFill>
                <a:srgbClr val="ff0000"/>
              </a:solidFill>
              <a:ln>
                <a:solidFill>
                  <a:srgbClr val="ff0000"/>
                </a:solidFill>
              </a:ln>
            </p:spPr>
            <p:style>
              <a:lnRef idx="3">
                <a:schemeClr val="lt1"/>
              </a:lnRef>
              <a:fillRef idx="1">
                <a:schemeClr val="accent2"/>
              </a:fillRef>
              <a:effectRef idx="1">
                <a:schemeClr val="accent2"/>
              </a:effectRef>
              <a:fontRef idx="minor"/>
            </p:style>
          </p:sp>
          <p:sp>
            <p:nvSpPr>
              <p:cNvPr id="1264" name="Полилиния: фигура 629"/>
              <p:cNvSpPr/>
              <p:nvPr/>
            </p:nvSpPr>
            <p:spPr>
              <a:xfrm flipH="1">
                <a:off x="4424040" y="1388520"/>
                <a:ext cx="436680" cy="1378800"/>
              </a:xfrm>
              <a:custGeom>
                <a:avLst/>
                <a:gdLst/>
                <a:ahLst/>
                <a:rect l="l" t="t" r="r" b="b"/>
                <a:pathLst>
                  <a:path w="801983" h="846695">
                    <a:moveTo>
                      <a:pt x="5457" y="846695"/>
                    </a:moveTo>
                    <a:cubicBezTo>
                      <a:pt x="8279" y="747917"/>
                      <a:pt x="-24389" y="729994"/>
                      <a:pt x="43173" y="608842"/>
                    </a:cubicBezTo>
                    <a:cubicBezTo>
                      <a:pt x="110735" y="487690"/>
                      <a:pt x="215681" y="116492"/>
                      <a:pt x="410826" y="119783"/>
                    </a:cubicBezTo>
                    <a:cubicBezTo>
                      <a:pt x="605971" y="123074"/>
                      <a:pt x="625913" y="12651"/>
                      <a:pt x="801983" y="0"/>
                    </a:cubicBezTo>
                  </a:path>
                </a:pathLst>
              </a:custGeom>
              <a:noFill/>
              <a:ln w="28575">
                <a:solidFill>
                  <a:srgbClr val="000000"/>
                </a:solidFill>
              </a:ln>
            </p:spPr>
            <p:style>
              <a:lnRef idx="1">
                <a:schemeClr val="dk1"/>
              </a:lnRef>
              <a:fillRef idx="0">
                <a:schemeClr val="dk1"/>
              </a:fillRef>
              <a:effectRef idx="0">
                <a:schemeClr val="dk1"/>
              </a:effectRef>
              <a:fontRef idx="minor"/>
            </p:style>
          </p:sp>
        </p:grpSp>
        <p:grpSp>
          <p:nvGrpSpPr>
            <p:cNvPr id="1265" name="Группа 630"/>
            <p:cNvGrpSpPr/>
            <p:nvPr/>
          </p:nvGrpSpPr>
          <p:grpSpPr>
            <a:xfrm>
              <a:off x="4486320" y="1950120"/>
              <a:ext cx="722160" cy="1596600"/>
              <a:chOff x="4486320" y="1950120"/>
              <a:chExt cx="722160" cy="1596600"/>
            </a:xfrm>
          </p:grpSpPr>
          <p:sp>
            <p:nvSpPr>
              <p:cNvPr id="1266" name="Дуга 631"/>
              <p:cNvSpPr/>
              <p:nvPr/>
            </p:nvSpPr>
            <p:spPr>
              <a:xfrm>
                <a:off x="4497840" y="3333960"/>
                <a:ext cx="704520" cy="185760"/>
              </a:xfrm>
              <a:prstGeom prst="arc">
                <a:avLst>
                  <a:gd name="adj1" fmla="val 10851027"/>
                  <a:gd name="adj2" fmla="val 21406143"/>
                </a:avLst>
              </a:prstGeom>
              <a:noFill/>
              <a:ln>
                <a:solidFill>
                  <a:srgbClr val="ed7d31"/>
                </a:solidFill>
              </a:ln>
            </p:spPr>
            <p:style>
              <a:lnRef idx="2">
                <a:schemeClr val="accent2"/>
              </a:lnRef>
              <a:fillRef idx="1">
                <a:schemeClr val="lt1"/>
              </a:fillRef>
              <a:effectRef idx="0">
                <a:schemeClr val="accent2"/>
              </a:effectRef>
              <a:fontRef idx="minor"/>
            </p:style>
          </p:sp>
          <p:grpSp>
            <p:nvGrpSpPr>
              <p:cNvPr id="1267" name="Группа 632"/>
              <p:cNvGrpSpPr/>
              <p:nvPr/>
            </p:nvGrpSpPr>
            <p:grpSpPr>
              <a:xfrm>
                <a:off x="4489200" y="1950120"/>
                <a:ext cx="719280" cy="1069920"/>
                <a:chOff x="4489200" y="1950120"/>
                <a:chExt cx="719280" cy="1069920"/>
              </a:xfrm>
            </p:grpSpPr>
            <p:grpSp>
              <p:nvGrpSpPr>
                <p:cNvPr id="1268" name="Группа 637"/>
                <p:cNvGrpSpPr/>
                <p:nvPr/>
              </p:nvGrpSpPr>
              <p:grpSpPr>
                <a:xfrm>
                  <a:off x="4540680" y="2896560"/>
                  <a:ext cx="615600" cy="123480"/>
                  <a:chOff x="4540680" y="2896560"/>
                  <a:chExt cx="615600" cy="123480"/>
                </a:xfrm>
              </p:grpSpPr>
              <p:sp>
                <p:nvSpPr>
                  <p:cNvPr id="1269" name="Овал 642"/>
                  <p:cNvSpPr/>
                  <p:nvPr/>
                </p:nvSpPr>
                <p:spPr>
                  <a:xfrm>
                    <a:off x="4540680" y="2896560"/>
                    <a:ext cx="615600" cy="123480"/>
                  </a:xfrm>
                  <a:prstGeom prst="ellipse">
                    <a:avLst/>
                  </a:prstGeom>
                  <a:noFill/>
                  <a:ln>
                    <a:solidFill>
                      <a:srgbClr val="ed7d31"/>
                    </a:solidFill>
                  </a:ln>
                </p:spPr>
                <p:style>
                  <a:lnRef idx="2">
                    <a:schemeClr val="accent2"/>
                  </a:lnRef>
                  <a:fillRef idx="1">
                    <a:schemeClr val="lt1"/>
                  </a:fillRef>
                  <a:effectRef idx="0">
                    <a:schemeClr val="accent2"/>
                  </a:effectRef>
                  <a:fontRef idx="minor"/>
                </p:style>
              </p:sp>
              <p:grpSp>
                <p:nvGrpSpPr>
                  <p:cNvPr id="1270" name="Группа 643"/>
                  <p:cNvGrpSpPr/>
                  <p:nvPr/>
                </p:nvGrpSpPr>
                <p:grpSpPr>
                  <a:xfrm>
                    <a:off x="4564440" y="2900880"/>
                    <a:ext cx="574200" cy="115920"/>
                    <a:chOff x="4564440" y="2900880"/>
                    <a:chExt cx="574200" cy="115920"/>
                  </a:xfrm>
                </p:grpSpPr>
                <p:sp>
                  <p:nvSpPr>
                    <p:cNvPr id="1271" name="Овал 644"/>
                    <p:cNvSpPr/>
                    <p:nvPr/>
                  </p:nvSpPr>
                  <p:spPr>
                    <a:xfrm>
                      <a:off x="4761360" y="2939040"/>
                      <a:ext cx="18504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272" name="Овал 645"/>
                    <p:cNvSpPr/>
                    <p:nvPr/>
                  </p:nvSpPr>
                  <p:spPr>
                    <a:xfrm>
                      <a:off x="4668480" y="290196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273" name="Овал 646"/>
                    <p:cNvSpPr/>
                    <p:nvPr/>
                  </p:nvSpPr>
                  <p:spPr>
                    <a:xfrm>
                      <a:off x="4844520" y="290088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274" name="Овал 647"/>
                    <p:cNvSpPr/>
                    <p:nvPr/>
                  </p:nvSpPr>
                  <p:spPr>
                    <a:xfrm>
                      <a:off x="4963320" y="293760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275" name="Овал 648"/>
                    <p:cNvSpPr/>
                    <p:nvPr/>
                  </p:nvSpPr>
                  <p:spPr>
                    <a:xfrm>
                      <a:off x="4564440" y="294012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276" name="Овал 649"/>
                    <p:cNvSpPr/>
                    <p:nvPr/>
                  </p:nvSpPr>
                  <p:spPr>
                    <a:xfrm>
                      <a:off x="4677840" y="297900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277" name="Овал 650"/>
                    <p:cNvSpPr/>
                    <p:nvPr/>
                  </p:nvSpPr>
                  <p:spPr>
                    <a:xfrm>
                      <a:off x="4853520" y="297792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grpSp>
            </p:grpSp>
            <p:sp>
              <p:nvSpPr>
                <p:cNvPr id="1278" name="Цилиндр 638"/>
                <p:cNvSpPr/>
                <p:nvPr/>
              </p:nvSpPr>
              <p:spPr>
                <a:xfrm>
                  <a:off x="4489200" y="1950120"/>
                  <a:ext cx="719280" cy="98388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sp>
              <p:nvSpPr>
                <p:cNvPr id="1279" name="Дуга 639"/>
                <p:cNvSpPr/>
                <p:nvPr/>
              </p:nvSpPr>
              <p:spPr>
                <a:xfrm flipV="1">
                  <a:off x="4493160" y="2768040"/>
                  <a:ext cx="263160" cy="229320"/>
                </a:xfrm>
                <a:prstGeom prst="arc">
                  <a:avLst>
                    <a:gd name="adj1" fmla="val 10755998"/>
                    <a:gd name="adj2" fmla="val 15513946"/>
                  </a:avLst>
                </a:prstGeom>
                <a:noFill/>
                <a:ln>
                  <a:solidFill>
                    <a:srgbClr val="ed7d31"/>
                  </a:solidFill>
                </a:ln>
              </p:spPr>
              <p:style>
                <a:lnRef idx="2">
                  <a:schemeClr val="accent2"/>
                </a:lnRef>
                <a:fillRef idx="1">
                  <a:schemeClr val="lt1"/>
                </a:fillRef>
                <a:effectRef idx="0">
                  <a:schemeClr val="accent2"/>
                </a:effectRef>
                <a:fontRef idx="minor"/>
              </p:style>
            </p:sp>
            <p:sp>
              <p:nvSpPr>
                <p:cNvPr id="1280" name="Дуга 640"/>
                <p:cNvSpPr/>
                <p:nvPr/>
              </p:nvSpPr>
              <p:spPr>
                <a:xfrm flipH="1" flipV="1">
                  <a:off x="4941360" y="2768040"/>
                  <a:ext cx="263160" cy="229320"/>
                </a:xfrm>
                <a:prstGeom prst="arc">
                  <a:avLst>
                    <a:gd name="adj1" fmla="val 10755998"/>
                    <a:gd name="adj2" fmla="val 14955302"/>
                  </a:avLst>
                </a:prstGeom>
                <a:noFill/>
                <a:ln>
                  <a:solidFill>
                    <a:srgbClr val="ed7d31"/>
                  </a:solidFill>
                </a:ln>
              </p:spPr>
              <p:style>
                <a:lnRef idx="2">
                  <a:schemeClr val="accent2"/>
                </a:lnRef>
                <a:fillRef idx="1">
                  <a:schemeClr val="lt1"/>
                </a:fillRef>
                <a:effectRef idx="0">
                  <a:schemeClr val="accent2"/>
                </a:effectRef>
                <a:fontRef idx="minor"/>
              </p:style>
            </p:sp>
            <p:sp>
              <p:nvSpPr>
                <p:cNvPr id="1281" name="Дуга 641"/>
                <p:cNvSpPr/>
                <p:nvPr/>
              </p:nvSpPr>
              <p:spPr>
                <a:xfrm>
                  <a:off x="4491720" y="2795400"/>
                  <a:ext cx="704520" cy="185760"/>
                </a:xfrm>
                <a:prstGeom prst="arc">
                  <a:avLst>
                    <a:gd name="adj1" fmla="val 10851027"/>
                    <a:gd name="adj2" fmla="val 21406143"/>
                  </a:avLst>
                </a:prstGeom>
                <a:noFill/>
                <a:ln>
                  <a:solidFill>
                    <a:srgbClr val="ed7d31"/>
                  </a:solidFill>
                </a:ln>
              </p:spPr>
              <p:style>
                <a:lnRef idx="2">
                  <a:schemeClr val="accent2"/>
                </a:lnRef>
                <a:fillRef idx="1">
                  <a:schemeClr val="lt1"/>
                </a:fillRef>
                <a:effectRef idx="0">
                  <a:schemeClr val="accent2"/>
                </a:effectRef>
                <a:fontRef idx="minor"/>
              </p:style>
            </p:sp>
          </p:grpSp>
          <p:sp>
            <p:nvSpPr>
              <p:cNvPr id="1282" name="Овал 633"/>
              <p:cNvSpPr/>
              <p:nvPr/>
            </p:nvSpPr>
            <p:spPr>
              <a:xfrm>
                <a:off x="4538880" y="3423240"/>
                <a:ext cx="615600" cy="12348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283" name="Дуга 634"/>
              <p:cNvSpPr/>
              <p:nvPr/>
            </p:nvSpPr>
            <p:spPr>
              <a:xfrm flipV="1">
                <a:off x="4491000" y="3291840"/>
                <a:ext cx="263160" cy="229320"/>
              </a:xfrm>
              <a:prstGeom prst="arc">
                <a:avLst>
                  <a:gd name="adj1" fmla="val 10755998"/>
                  <a:gd name="adj2" fmla="val 15513946"/>
                </a:avLst>
              </a:prstGeom>
              <a:noFill/>
              <a:ln>
                <a:solidFill>
                  <a:srgbClr val="ed7d31"/>
                </a:solidFill>
              </a:ln>
            </p:spPr>
            <p:style>
              <a:lnRef idx="2">
                <a:schemeClr val="accent2"/>
              </a:lnRef>
              <a:fillRef idx="1">
                <a:schemeClr val="lt1"/>
              </a:fillRef>
              <a:effectRef idx="0">
                <a:schemeClr val="accent2"/>
              </a:effectRef>
              <a:fontRef idx="minor"/>
            </p:style>
          </p:sp>
          <p:sp>
            <p:nvSpPr>
              <p:cNvPr id="1284" name="Дуга 635"/>
              <p:cNvSpPr/>
              <p:nvPr/>
            </p:nvSpPr>
            <p:spPr>
              <a:xfrm flipH="1" flipV="1">
                <a:off x="4939200" y="3291840"/>
                <a:ext cx="263160" cy="229320"/>
              </a:xfrm>
              <a:prstGeom prst="arc">
                <a:avLst>
                  <a:gd name="adj1" fmla="val 10755998"/>
                  <a:gd name="adj2" fmla="val 14955302"/>
                </a:avLst>
              </a:prstGeom>
              <a:noFill/>
              <a:ln>
                <a:solidFill>
                  <a:srgbClr val="ed7d31"/>
                </a:solidFill>
              </a:ln>
            </p:spPr>
            <p:style>
              <a:lnRef idx="2">
                <a:schemeClr val="accent2"/>
              </a:lnRef>
              <a:fillRef idx="1">
                <a:schemeClr val="lt1"/>
              </a:fillRef>
              <a:effectRef idx="0">
                <a:schemeClr val="accent2"/>
              </a:effectRef>
              <a:fontRef idx="minor"/>
            </p:style>
          </p:sp>
          <p:sp>
            <p:nvSpPr>
              <p:cNvPr id="1285" name="Цилиндр 636"/>
              <p:cNvSpPr/>
              <p:nvPr/>
            </p:nvSpPr>
            <p:spPr>
              <a:xfrm>
                <a:off x="4486320" y="2474280"/>
                <a:ext cx="719280" cy="99540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grpSp>
        <p:sp>
          <p:nvSpPr>
            <p:cNvPr id="1286" name="Овал 651"/>
            <p:cNvSpPr/>
            <p:nvPr/>
          </p:nvSpPr>
          <p:spPr>
            <a:xfrm>
              <a:off x="4545360" y="3421800"/>
              <a:ext cx="615600" cy="123480"/>
            </a:xfrm>
            <a:prstGeom prst="ellipse">
              <a:avLst/>
            </a:prstGeom>
            <a:gradFill rotWithShape="0">
              <a:gsLst>
                <a:gs pos="0">
                  <a:srgbClr val="4a76c6">
                    <a:alpha val="40000"/>
                  </a:srgbClr>
                </a:gs>
                <a:gs pos="100000">
                  <a:srgbClr val="84a2d9">
                    <a:alpha val="40000"/>
                  </a:srgbClr>
                </a:gs>
              </a:gsLst>
              <a:lin ang="10800000"/>
            </a:gra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287" name="Прямоугольник: скругленные углы 652"/>
            <p:cNvSpPr/>
            <p:nvPr/>
          </p:nvSpPr>
          <p:spPr>
            <a:xfrm>
              <a:off x="4773960" y="2793960"/>
              <a:ext cx="161280" cy="120600"/>
            </a:xfrm>
            <a:prstGeom prst="roundRect">
              <a:avLst>
                <a:gd name="adj" fmla="val 16667"/>
              </a:avLst>
            </a:prstGeom>
            <a:solidFill>
              <a:schemeClr val="accent2">
                <a:lumMod val="75000"/>
                <a:alpha val="51000"/>
              </a:schemeClr>
            </a:solidFill>
            <a:ln w="6350">
              <a:solidFill>
                <a:srgbClr val="000000"/>
              </a:solidFill>
            </a:ln>
          </p:spPr>
          <p:style>
            <a:lnRef idx="2">
              <a:schemeClr val="accent5"/>
            </a:lnRef>
            <a:fillRef idx="1">
              <a:schemeClr val="lt1"/>
            </a:fillRef>
            <a:effectRef idx="0">
              <a:schemeClr val="accent5"/>
            </a:effectRef>
            <a:fontRef idx="minor"/>
          </p:style>
        </p:sp>
        <p:sp>
          <p:nvSpPr>
            <p:cNvPr id="1288" name="Полилиния: фигура 481"/>
            <p:cNvSpPr/>
            <p:nvPr/>
          </p:nvSpPr>
          <p:spPr>
            <a:xfrm flipH="1">
              <a:off x="4675320" y="3012840"/>
              <a:ext cx="341280" cy="80640"/>
            </a:xfrm>
            <a:custGeom>
              <a:avLst/>
              <a:gdLst/>
              <a:ahLst/>
              <a:rect l="l" t="t" r="r" b="b"/>
              <a:pathLst>
                <a:path w="441421" h="246597">
                  <a:moveTo>
                    <a:pt x="336385" y="26530"/>
                  </a:moveTo>
                  <a:lnTo>
                    <a:pt x="165268" y="26530"/>
                  </a:lnTo>
                  <a:lnTo>
                    <a:pt x="164183" y="27065"/>
                  </a:lnTo>
                  <a:lnTo>
                    <a:pt x="107029" y="27065"/>
                  </a:lnTo>
                  <a:cubicBezTo>
                    <a:pt x="98686" y="27065"/>
                    <a:pt x="20386" y="16612"/>
                    <a:pt x="14919" y="23119"/>
                  </a:cubicBezTo>
                  <a:cubicBezTo>
                    <a:pt x="-2587" y="52422"/>
                    <a:pt x="-1278" y="169166"/>
                    <a:pt x="1993" y="202886"/>
                  </a:cubicBezTo>
                  <a:cubicBezTo>
                    <a:pt x="1993" y="211240"/>
                    <a:pt x="-1386" y="204522"/>
                    <a:pt x="19165" y="210960"/>
                  </a:cubicBezTo>
                  <a:lnTo>
                    <a:pt x="55946" y="229168"/>
                  </a:lnTo>
                  <a:lnTo>
                    <a:pt x="72135" y="234249"/>
                  </a:lnTo>
                  <a:cubicBezTo>
                    <a:pt x="106625" y="241548"/>
                    <a:pt x="154274" y="246062"/>
                    <a:pt x="206905" y="246062"/>
                  </a:cubicBezTo>
                  <a:lnTo>
                    <a:pt x="215445" y="245697"/>
                  </a:lnTo>
                  <a:lnTo>
                    <a:pt x="236509" y="246597"/>
                  </a:lnTo>
                  <a:cubicBezTo>
                    <a:pt x="289141" y="246597"/>
                    <a:pt x="336789" y="242083"/>
                    <a:pt x="371280" y="234784"/>
                  </a:cubicBezTo>
                  <a:lnTo>
                    <a:pt x="395132" y="227297"/>
                  </a:lnTo>
                  <a:lnTo>
                    <a:pt x="408871" y="224903"/>
                  </a:lnTo>
                  <a:cubicBezTo>
                    <a:pt x="429421" y="218465"/>
                    <a:pt x="441421" y="210705"/>
                    <a:pt x="441421" y="202351"/>
                  </a:cubicBezTo>
                  <a:lnTo>
                    <a:pt x="436883" y="155764"/>
                  </a:lnTo>
                  <a:cubicBezTo>
                    <a:pt x="436137" y="101720"/>
                    <a:pt x="423089" y="54914"/>
                    <a:pt x="422343" y="870"/>
                  </a:cubicBezTo>
                  <a:cubicBezTo>
                    <a:pt x="416876" y="-5637"/>
                    <a:pt x="344728" y="26530"/>
                    <a:pt x="336385" y="26530"/>
                  </a:cubicBezTo>
                  <a:close/>
                </a:path>
              </a:pathLst>
            </a:custGeom>
            <a:solidFill>
              <a:schemeClr val="bg1">
                <a:alpha val="86000"/>
              </a:schemeClr>
            </a:solidFill>
            <a:ln w="6350">
              <a:solidFill>
                <a:srgbClr val="7a7a7a"/>
              </a:solidFill>
            </a:ln>
          </p:spPr>
          <p:style>
            <a:lnRef idx="2">
              <a:schemeClr val="accent3">
                <a:shade val="50000"/>
              </a:schemeClr>
            </a:lnRef>
            <a:fillRef idx="1">
              <a:schemeClr val="accent3"/>
            </a:fillRef>
            <a:effectRef idx="0">
              <a:schemeClr val="accent3"/>
            </a:effectRef>
            <a:fontRef idx="minor"/>
          </p:style>
        </p:sp>
        <p:sp>
          <p:nvSpPr>
            <p:cNvPr id="1289" name="Капля 483"/>
            <p:cNvSpPr/>
            <p:nvPr/>
          </p:nvSpPr>
          <p:spPr>
            <a:xfrm rot="7838400">
              <a:off x="4750560" y="3126600"/>
              <a:ext cx="63720" cy="7560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290" name="Капля 484"/>
            <p:cNvSpPr/>
            <p:nvPr/>
          </p:nvSpPr>
          <p:spPr>
            <a:xfrm rot="7779000">
              <a:off x="4868280" y="3068280"/>
              <a:ext cx="88920" cy="8604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291" name="Капля 482"/>
            <p:cNvSpPr/>
            <p:nvPr/>
          </p:nvSpPr>
          <p:spPr>
            <a:xfrm rot="6531600">
              <a:off x="4903560" y="3274560"/>
              <a:ext cx="49320" cy="6408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Объект 2"/>
          <p:cNvSpPr txBox="1"/>
          <p:nvPr/>
        </p:nvSpPr>
        <p:spPr>
          <a:xfrm>
            <a:off x="838080" y="784800"/>
            <a:ext cx="10515240" cy="5583240"/>
          </a:xfrm>
          <a:prstGeom prst="rect">
            <a:avLst/>
          </a:prstGeom>
          <a:noFill/>
          <a:ln w="0">
            <a:noFill/>
          </a:ln>
        </p:spPr>
        <p:txBody>
          <a:bodyPr>
            <a:normAutofit fontScale="22000"/>
          </a:bodyPr>
          <a:p>
            <a:pPr>
              <a:lnSpc>
                <a:spcPct val="90000"/>
              </a:lnSpc>
              <a:spcBef>
                <a:spcPts val="1001"/>
              </a:spcBef>
              <a:tabLst>
                <a:tab algn="l" pos="0"/>
              </a:tabLst>
            </a:pPr>
            <a:r>
              <a:rPr b="0" lang="ru-RU" sz="2800" spc="-1" strike="noStrike">
                <a:solidFill>
                  <a:srgbClr val="000000"/>
                </a:solidFill>
                <a:latin typeface="Calibri"/>
              </a:rPr>
              <a:t>Результаты изучения курса «Культивирование микроорганизмов (из серии Практическая биотехнология)»</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В теоретической части курса на примере бактерий и дрожжей, учащиеся будут ознакомлены с</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представлением о химическом составе биологического объекта</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основными метаболическими свойствами микроорганизмов (разнообразие субстратов и их потребление, а также разнообразие продуктов и их накопление)</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влиянием физико-химических условий жизни микроорганизмов на их жизнедеятельность </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принципами управления ростом и развитием культуры микроорганизмов</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аппаратным оформлением приёмов, обеспечивающих управлением ростом и развитием</a:t>
            </a:r>
            <a:endParaRPr b="0" lang="ru-RU" sz="2400" spc="-1" strike="noStrike">
              <a:solidFill>
                <a:srgbClr val="000000"/>
              </a:solidFill>
              <a:latin typeface="Calibri"/>
            </a:endParaRPr>
          </a:p>
          <a:p>
            <a:pPr>
              <a:lnSpc>
                <a:spcPct val="90000"/>
              </a:lnSpc>
              <a:spcBef>
                <a:spcPts val="1001"/>
              </a:spcBef>
              <a:tabLst>
                <a:tab algn="l" pos="0"/>
              </a:tabLst>
            </a:pP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В рамках практических занятий учащиеся будут ознакомлены с основными способами</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создания физико-химических условий</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поддержания физико-химических условий</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контроля физиологического состояния микроорганизмов (измерение дыхательной активность и определение лимитирующего фактора)</a:t>
            </a:r>
            <a:endParaRPr b="0" lang="ru-RU" sz="2400" spc="-1" strike="noStrike">
              <a:solidFill>
                <a:srgbClr val="000000"/>
              </a:solidFill>
              <a:latin typeface="Calibri"/>
            </a:endParaRPr>
          </a:p>
          <a:p>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Учащиеся познакомятся с периодическими и непрерывными процессами культивирования микроорганизмов. И будут способны</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поставить нестерильный периодический процесс с подпиткой</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поставить простой вариант непрерывного процесса - хемостат</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осуществить контроль физиологического состояния культуры по скорости дыхания </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зафиксировать измеряемые параметры и произвести расчёт производных параметров.</a:t>
            </a:r>
            <a:endParaRPr b="0" lang="ru-RU" sz="2400" spc="-1" strike="noStrike">
              <a:solidFill>
                <a:srgbClr val="000000"/>
              </a:solidFill>
              <a:latin typeface="Calibri"/>
            </a:endParaRPr>
          </a:p>
          <a:p>
            <a:pPr marL="457200">
              <a:lnSpc>
                <a:spcPct val="90000"/>
              </a:lnSpc>
              <a:spcBef>
                <a:spcPts val="499"/>
              </a:spcBef>
              <a:tabLst>
                <a:tab algn="l" pos="0"/>
              </a:tabLst>
            </a:pP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В качестве материала для экспериментального изучения используются  безопасные для человека и животных пищевые дрожжи </a:t>
            </a:r>
            <a:r>
              <a:rPr b="0" lang="en-US" sz="2800" spc="-1" strike="noStrike">
                <a:solidFill>
                  <a:srgbClr val="000000"/>
                </a:solidFill>
                <a:latin typeface="Calibri"/>
              </a:rPr>
              <a:t>Saccharomyces cerevisiae </a:t>
            </a:r>
            <a:r>
              <a:rPr b="0" lang="ru-RU" sz="2800" spc="-1" strike="noStrike">
                <a:solidFill>
                  <a:srgbClr val="000000"/>
                </a:solidFill>
                <a:latin typeface="Calibri"/>
              </a:rPr>
              <a:t>и допущенные в качестве Биологически Активной Добавки (БАД, предназначенный для непосредственного приема живой высушенной биомассы) дрожжи </a:t>
            </a:r>
            <a:r>
              <a:rPr b="0" lang="en-US" sz="2800" spc="-1" strike="noStrike">
                <a:solidFill>
                  <a:srgbClr val="000000"/>
                </a:solidFill>
                <a:latin typeface="Calibri"/>
              </a:rPr>
              <a:t>Saccharomyces bulargii. </a:t>
            </a:r>
            <a:endParaRPr b="0" lang="ru-RU"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292" name="Группа 133"/>
          <p:cNvGrpSpPr/>
          <p:nvPr/>
        </p:nvGrpSpPr>
        <p:grpSpPr>
          <a:xfrm>
            <a:off x="4133520" y="3139920"/>
            <a:ext cx="411840" cy="363240"/>
            <a:chOff x="4133520" y="3139920"/>
            <a:chExt cx="411840" cy="363240"/>
          </a:xfrm>
        </p:grpSpPr>
        <p:sp>
          <p:nvSpPr>
            <p:cNvPr id="1293" name="Прямоугольник: скругленные углы 134"/>
            <p:cNvSpPr/>
            <p:nvPr/>
          </p:nvSpPr>
          <p:spPr>
            <a:xfrm>
              <a:off x="4133520" y="3141000"/>
              <a:ext cx="411840" cy="362160"/>
            </a:xfrm>
            <a:prstGeom prst="roundRect">
              <a:avLst>
                <a:gd name="adj" fmla="val 16667"/>
              </a:avLst>
            </a:prstGeom>
            <a:solidFill>
              <a:schemeClr val="accent1">
                <a:lumMod val="40000"/>
                <a:lumOff val="60000"/>
                <a:alpha val="51000"/>
              </a:schemeClr>
            </a:solidFill>
            <a:ln>
              <a:solidFill>
                <a:srgbClr val="5b9bd5"/>
              </a:solidFill>
            </a:ln>
          </p:spPr>
          <p:style>
            <a:lnRef idx="2">
              <a:schemeClr val="accent5"/>
            </a:lnRef>
            <a:fillRef idx="1">
              <a:schemeClr val="lt1"/>
            </a:fillRef>
            <a:effectRef idx="0">
              <a:schemeClr val="accent5"/>
            </a:effectRef>
            <a:fontRef idx="minor"/>
          </p:style>
        </p:sp>
        <p:sp>
          <p:nvSpPr>
            <p:cNvPr id="1294" name="Прямая соединительная линия 135"/>
            <p:cNvSpPr/>
            <p:nvPr/>
          </p:nvSpPr>
          <p:spPr>
            <a:xfrm>
              <a:off x="4234320" y="3139920"/>
              <a:ext cx="105120" cy="720"/>
            </a:xfrm>
            <a:prstGeom prst="line">
              <a:avLst/>
            </a:prstGeom>
            <a:ln w="41275">
              <a:solidFill>
                <a:srgbClr val="ffffff"/>
              </a:solidFill>
            </a:ln>
          </p:spPr>
          <p:style>
            <a:lnRef idx="1">
              <a:schemeClr val="accent1"/>
            </a:lnRef>
            <a:fillRef idx="0">
              <a:schemeClr val="accent1"/>
            </a:fillRef>
            <a:effectRef idx="0">
              <a:schemeClr val="accent1"/>
            </a:effectRef>
            <a:fontRef idx="minor"/>
          </p:style>
        </p:sp>
        <p:sp>
          <p:nvSpPr>
            <p:cNvPr id="1295" name="Прямая соединительная линия 138"/>
            <p:cNvSpPr/>
            <p:nvPr/>
          </p:nvSpPr>
          <p:spPr>
            <a:xfrm>
              <a:off x="4386600" y="3144240"/>
              <a:ext cx="105120" cy="720"/>
            </a:xfrm>
            <a:prstGeom prst="line">
              <a:avLst/>
            </a:prstGeom>
            <a:ln w="41275">
              <a:solidFill>
                <a:srgbClr val="ffffff"/>
              </a:solidFill>
            </a:ln>
          </p:spPr>
          <p:style>
            <a:lnRef idx="1">
              <a:schemeClr val="accent1"/>
            </a:lnRef>
            <a:fillRef idx="0">
              <a:schemeClr val="accent1"/>
            </a:fillRef>
            <a:effectRef idx="0">
              <a:schemeClr val="accent1"/>
            </a:effectRef>
            <a:fontRef idx="minor"/>
          </p:style>
        </p:sp>
      </p:grpSp>
      <p:sp>
        <p:nvSpPr>
          <p:cNvPr id="1296" name="Заголовок 1"/>
          <p:cNvSpPr txBox="1"/>
          <p:nvPr/>
        </p:nvSpPr>
        <p:spPr>
          <a:xfrm>
            <a:off x="848160" y="-4680"/>
            <a:ext cx="7840440" cy="1933560"/>
          </a:xfrm>
          <a:prstGeom prst="rect">
            <a:avLst/>
          </a:prstGeom>
          <a:noFill/>
          <a:ln w="0">
            <a:noFill/>
          </a:ln>
        </p:spPr>
        <p:txBody>
          <a:bodyPr anchor="ctr">
            <a:normAutofit/>
          </a:bodyPr>
          <a:p>
            <a:pPr>
              <a:lnSpc>
                <a:spcPct val="90000"/>
              </a:lnSpc>
            </a:pPr>
            <a:r>
              <a:rPr b="0" lang="ru-RU" sz="4400" spc="-1" strike="noStrike">
                <a:solidFill>
                  <a:srgbClr val="000000"/>
                </a:solidFill>
                <a:latin typeface="Calibri Light"/>
              </a:rPr>
              <a:t>Сборка Бродильного реактора</a:t>
            </a:r>
            <a:endParaRPr b="0" lang="ru-RU" sz="4400" spc="-1" strike="noStrike">
              <a:solidFill>
                <a:srgbClr val="000000"/>
              </a:solidFill>
              <a:latin typeface="Calibri"/>
            </a:endParaRPr>
          </a:p>
        </p:txBody>
      </p:sp>
      <p:sp>
        <p:nvSpPr>
          <p:cNvPr id="1297" name="TextBox 183"/>
          <p:cNvSpPr/>
          <p:nvPr/>
        </p:nvSpPr>
        <p:spPr>
          <a:xfrm>
            <a:off x="1040760" y="1848960"/>
            <a:ext cx="5582520" cy="303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ru-RU" sz="1400" spc="-1" strike="noStrike">
                <a:solidFill>
                  <a:srgbClr val="000000"/>
                </a:solidFill>
                <a:latin typeface="Calibri"/>
              </a:rPr>
              <a:t>Вам понадобится третья полимерная бутылка 2л.</a:t>
            </a:r>
            <a:endParaRPr b="0" lang="ru-RU" sz="1400" spc="-1" strike="noStrike">
              <a:latin typeface="Arial"/>
            </a:endParaRPr>
          </a:p>
        </p:txBody>
      </p:sp>
      <p:sp>
        <p:nvSpPr>
          <p:cNvPr id="1298" name="TextBox 196"/>
          <p:cNvSpPr/>
          <p:nvPr/>
        </p:nvSpPr>
        <p:spPr>
          <a:xfrm>
            <a:off x="1425240" y="3590640"/>
            <a:ext cx="4453920" cy="16221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i="1" lang="ru-RU" sz="1200" spc="-1" strike="noStrike">
                <a:solidFill>
                  <a:srgbClr val="000000"/>
                </a:solidFill>
                <a:latin typeface="Calibri"/>
              </a:rPr>
              <a:t>Здесь будьте очень аккуратны!</a:t>
            </a:r>
            <a:r>
              <a:rPr b="0" i="1" lang="ru-RU" sz="1200" spc="-1" strike="noStrike">
                <a:solidFill>
                  <a:srgbClr val="000000"/>
                </a:solidFill>
                <a:latin typeface="Calibri"/>
              </a:rPr>
              <a:t> </a:t>
            </a:r>
            <a:endParaRPr b="0" lang="ru-RU" sz="1200" spc="-1" strike="noStrike">
              <a:latin typeface="Arial"/>
            </a:endParaRPr>
          </a:p>
          <a:p>
            <a:pPr algn="ctr">
              <a:lnSpc>
                <a:spcPct val="100000"/>
              </a:lnSpc>
            </a:pPr>
            <a:r>
              <a:rPr b="1" i="1" lang="ru-RU" sz="1200" spc="-1" strike="noStrike">
                <a:solidFill>
                  <a:srgbClr val="000000"/>
                </a:solidFill>
                <a:latin typeface="Calibri"/>
              </a:rPr>
              <a:t>Эти соединения должны быть герметичными</a:t>
            </a:r>
            <a:endParaRPr b="0" lang="ru-RU" sz="1200" spc="-1" strike="noStrike">
              <a:latin typeface="Arial"/>
            </a:endParaRPr>
          </a:p>
          <a:p>
            <a:pPr algn="ctr">
              <a:lnSpc>
                <a:spcPct val="100000"/>
              </a:lnSpc>
            </a:pPr>
            <a:endParaRPr b="0" lang="ru-RU" sz="1200" spc="-1" strike="noStrike">
              <a:latin typeface="Arial"/>
            </a:endParaRPr>
          </a:p>
          <a:p>
            <a:pPr marL="228600" indent="-228240" algn="ctr">
              <a:lnSpc>
                <a:spcPts val="1001"/>
              </a:lnSpc>
              <a:buClr>
                <a:srgbClr val="000000"/>
              </a:buClr>
              <a:buFont typeface="StarSymbol"/>
              <a:buAutoNum type="arabicPeriod"/>
            </a:pPr>
            <a:r>
              <a:rPr b="0" i="1" lang="ru-RU" sz="1200" spc="-1" strike="noStrike">
                <a:solidFill>
                  <a:srgbClr val="000000"/>
                </a:solidFill>
                <a:latin typeface="Calibri"/>
              </a:rPr>
              <a:t>Сделайте 2 отверстие под уголки в крышке бутыли</a:t>
            </a:r>
            <a:endParaRPr b="0" lang="ru-RU" sz="1200" spc="-1" strike="noStrike">
              <a:latin typeface="Arial"/>
            </a:endParaRPr>
          </a:p>
          <a:p>
            <a:pPr algn="ctr">
              <a:lnSpc>
                <a:spcPts val="1001"/>
              </a:lnSpc>
            </a:pPr>
            <a:endParaRPr b="0" lang="ru-RU" sz="1200" spc="-1" strike="noStrike">
              <a:latin typeface="Arial"/>
            </a:endParaRPr>
          </a:p>
          <a:p>
            <a:pPr algn="ctr">
              <a:lnSpc>
                <a:spcPct val="100000"/>
              </a:lnSpc>
            </a:pPr>
            <a:r>
              <a:rPr b="0" i="1" lang="ru-RU" sz="1200" spc="-1" strike="noStrike">
                <a:solidFill>
                  <a:srgbClr val="000000"/>
                </a:solidFill>
                <a:latin typeface="Calibri"/>
              </a:rPr>
              <a:t>2. Наденьте на уголки уплотнительные кольца</a:t>
            </a:r>
            <a:endParaRPr b="0" lang="ru-RU" sz="1200" spc="-1" strike="noStrike">
              <a:latin typeface="Arial"/>
            </a:endParaRPr>
          </a:p>
          <a:p>
            <a:pPr algn="ctr">
              <a:lnSpc>
                <a:spcPct val="100000"/>
              </a:lnSpc>
            </a:pPr>
            <a:endParaRPr b="0" lang="ru-RU" sz="1200" spc="-1" strike="noStrike">
              <a:latin typeface="Arial"/>
            </a:endParaRPr>
          </a:p>
          <a:p>
            <a:pPr algn="ctr">
              <a:lnSpc>
                <a:spcPct val="100000"/>
              </a:lnSpc>
            </a:pPr>
            <a:r>
              <a:rPr b="0" i="1" lang="ru-RU" sz="1200" spc="-1" strike="noStrike">
                <a:solidFill>
                  <a:srgbClr val="000000"/>
                </a:solidFill>
                <a:latin typeface="Calibri"/>
              </a:rPr>
              <a:t>3. Проденьте уголки в отверстия</a:t>
            </a:r>
            <a:endParaRPr b="0" lang="ru-RU" sz="1200" spc="-1" strike="noStrike">
              <a:latin typeface="Arial"/>
            </a:endParaRPr>
          </a:p>
          <a:p>
            <a:pPr algn="ctr">
              <a:lnSpc>
                <a:spcPct val="100000"/>
              </a:lnSpc>
            </a:pPr>
            <a:r>
              <a:rPr b="0" i="1" lang="ru-RU" sz="1200" spc="-1" strike="noStrike">
                <a:solidFill>
                  <a:srgbClr val="000000"/>
                </a:solidFill>
                <a:latin typeface="Calibri"/>
              </a:rPr>
              <a:t>Изнутри наденьте вторые уплотнительные кольца</a:t>
            </a:r>
            <a:endParaRPr b="0" lang="ru-RU" sz="1200" spc="-1" strike="noStrike">
              <a:latin typeface="Arial"/>
            </a:endParaRPr>
          </a:p>
        </p:txBody>
      </p:sp>
      <p:sp>
        <p:nvSpPr>
          <p:cNvPr id="1299" name="Стрелка: влево-вверх 179"/>
          <p:cNvSpPr/>
          <p:nvPr/>
        </p:nvSpPr>
        <p:spPr>
          <a:xfrm rot="16200000">
            <a:off x="2739960" y="2724840"/>
            <a:ext cx="191520" cy="17316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300" name="Овал 180"/>
          <p:cNvSpPr/>
          <p:nvPr/>
        </p:nvSpPr>
        <p:spPr>
          <a:xfrm flipV="1">
            <a:off x="2882160" y="3006000"/>
            <a:ext cx="80640" cy="8064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sp>
        <p:nvSpPr>
          <p:cNvPr id="1301" name="Стрелка: влево-вверх 195"/>
          <p:cNvSpPr/>
          <p:nvPr/>
        </p:nvSpPr>
        <p:spPr>
          <a:xfrm rot="16200000">
            <a:off x="4124160" y="3036600"/>
            <a:ext cx="191520" cy="17316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302" name="Овал 198"/>
          <p:cNvSpPr/>
          <p:nvPr/>
        </p:nvSpPr>
        <p:spPr>
          <a:xfrm flipV="1">
            <a:off x="4224600" y="3077280"/>
            <a:ext cx="80640" cy="4536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sp>
        <p:nvSpPr>
          <p:cNvPr id="1303" name="Овал 199"/>
          <p:cNvSpPr/>
          <p:nvPr/>
        </p:nvSpPr>
        <p:spPr>
          <a:xfrm flipV="1">
            <a:off x="4224600" y="3314880"/>
            <a:ext cx="80640" cy="4536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sp>
        <p:nvSpPr>
          <p:cNvPr id="1304" name="Полилиния: фигура 263"/>
          <p:cNvSpPr/>
          <p:nvPr/>
        </p:nvSpPr>
        <p:spPr>
          <a:xfrm>
            <a:off x="7668000" y="2635560"/>
            <a:ext cx="718920" cy="1930320"/>
          </a:xfrm>
          <a:custGeom>
            <a:avLst/>
            <a:gdLst/>
            <a:ahLst/>
            <a:rect l="l" t="t" r="r" b="b"/>
            <a:pathLst>
              <a:path w="719243" h="1930666">
                <a:moveTo>
                  <a:pt x="284532" y="0"/>
                </a:moveTo>
                <a:lnTo>
                  <a:pt x="434710" y="0"/>
                </a:lnTo>
                <a:cubicBezTo>
                  <a:pt x="450053" y="0"/>
                  <a:pt x="462491" y="12438"/>
                  <a:pt x="462491" y="27781"/>
                </a:cubicBezTo>
                <a:lnTo>
                  <a:pt x="462491" y="138907"/>
                </a:lnTo>
                <a:cubicBezTo>
                  <a:pt x="462491" y="146579"/>
                  <a:pt x="459382" y="153524"/>
                  <a:pt x="454354" y="158551"/>
                </a:cubicBezTo>
                <a:lnTo>
                  <a:pt x="453327" y="158977"/>
                </a:lnTo>
                <a:lnTo>
                  <a:pt x="479666" y="169887"/>
                </a:lnTo>
                <a:cubicBezTo>
                  <a:pt x="487691" y="177912"/>
                  <a:pt x="492654" y="188998"/>
                  <a:pt x="492654" y="201243"/>
                </a:cubicBezTo>
                <a:lnTo>
                  <a:pt x="492654" y="291836"/>
                </a:lnTo>
                <a:lnTo>
                  <a:pt x="503845" y="291836"/>
                </a:lnTo>
                <a:cubicBezTo>
                  <a:pt x="570050" y="291836"/>
                  <a:pt x="719243" y="490317"/>
                  <a:pt x="719243" y="569451"/>
                </a:cubicBezTo>
                <a:lnTo>
                  <a:pt x="719243" y="1787381"/>
                </a:lnTo>
                <a:cubicBezTo>
                  <a:pt x="719243" y="1866515"/>
                  <a:pt x="665574" y="1930666"/>
                  <a:pt x="599370" y="1930666"/>
                </a:cubicBezTo>
                <a:lnTo>
                  <a:pt x="119873" y="1930666"/>
                </a:lnTo>
                <a:cubicBezTo>
                  <a:pt x="53669" y="1930666"/>
                  <a:pt x="0" y="1866515"/>
                  <a:pt x="0" y="1787381"/>
                </a:cubicBezTo>
                <a:lnTo>
                  <a:pt x="0" y="569452"/>
                </a:lnTo>
                <a:cubicBezTo>
                  <a:pt x="0" y="500210"/>
                  <a:pt x="130001" y="339592"/>
                  <a:pt x="206853" y="300519"/>
                </a:cubicBezTo>
                <a:lnTo>
                  <a:pt x="226589" y="294640"/>
                </a:lnTo>
                <a:lnTo>
                  <a:pt x="226589" y="201243"/>
                </a:lnTo>
                <a:cubicBezTo>
                  <a:pt x="226589" y="188998"/>
                  <a:pt x="231552" y="177912"/>
                  <a:pt x="239577" y="169887"/>
                </a:cubicBezTo>
                <a:lnTo>
                  <a:pt x="265916" y="158977"/>
                </a:lnTo>
                <a:lnTo>
                  <a:pt x="264888" y="158551"/>
                </a:lnTo>
                <a:cubicBezTo>
                  <a:pt x="259861" y="153524"/>
                  <a:pt x="256751" y="146579"/>
                  <a:pt x="256751" y="138907"/>
                </a:cubicBezTo>
                <a:lnTo>
                  <a:pt x="256751" y="27781"/>
                </a:lnTo>
                <a:cubicBezTo>
                  <a:pt x="256751" y="12438"/>
                  <a:pt x="269189" y="0"/>
                  <a:pt x="284532" y="0"/>
                </a:cubicBezTo>
                <a:close/>
              </a:path>
            </a:pathLst>
          </a:custGeom>
          <a:noFill/>
          <a:ln>
            <a:solidFill>
              <a:srgbClr val="ed7d31"/>
            </a:solidFill>
          </a:ln>
        </p:spPr>
        <p:style>
          <a:lnRef idx="2">
            <a:schemeClr val="accent2"/>
          </a:lnRef>
          <a:fillRef idx="1">
            <a:schemeClr val="lt1"/>
          </a:fillRef>
          <a:effectRef idx="0">
            <a:schemeClr val="accent2"/>
          </a:effectRef>
          <a:fontRef idx="minor"/>
        </p:style>
      </p:sp>
      <p:sp>
        <p:nvSpPr>
          <p:cNvPr id="1305" name="Цилиндр 269"/>
          <p:cNvSpPr/>
          <p:nvPr/>
        </p:nvSpPr>
        <p:spPr>
          <a:xfrm>
            <a:off x="7672320" y="3139920"/>
            <a:ext cx="718920" cy="1429920"/>
          </a:xfrm>
          <a:prstGeom prst="can">
            <a:avLst>
              <a:gd name="adj" fmla="val 24397"/>
            </a:avLst>
          </a:prstGeom>
          <a:gradFill rotWithShape="0">
            <a:gsLst>
              <a:gs pos="0">
                <a:srgbClr val="f6f8fc">
                  <a:alpha val="36078"/>
                </a:srgbClr>
              </a:gs>
              <a:gs pos="100000">
                <a:srgbClr val="f4b183"/>
              </a:gs>
            </a:gsLst>
            <a:lin ang="0"/>
          </a:gradFill>
          <a:ln>
            <a:solidFill>
              <a:srgbClr val="4472c4">
                <a:shade val="50000"/>
                <a:alpha val="0"/>
              </a:srgbClr>
            </a:solidFill>
          </a:ln>
        </p:spPr>
        <p:style>
          <a:lnRef idx="2">
            <a:schemeClr val="accent2"/>
          </a:lnRef>
          <a:fillRef idx="1">
            <a:schemeClr val="lt1"/>
          </a:fillRef>
          <a:effectRef idx="0">
            <a:schemeClr val="accent2"/>
          </a:effectRef>
          <a:fontRef idx="minor"/>
        </p:style>
      </p:sp>
      <p:sp>
        <p:nvSpPr>
          <p:cNvPr id="1306" name="TextBox 270"/>
          <p:cNvSpPr/>
          <p:nvPr/>
        </p:nvSpPr>
        <p:spPr>
          <a:xfrm>
            <a:off x="6968160" y="4707720"/>
            <a:ext cx="1833120" cy="344520"/>
          </a:xfrm>
          <a:prstGeom prst="rect">
            <a:avLst/>
          </a:prstGeom>
          <a:noFill/>
          <a:ln w="0">
            <a:noFill/>
          </a:ln>
        </p:spPr>
        <p:style>
          <a:lnRef idx="0"/>
          <a:fillRef idx="0"/>
          <a:effectRef idx="0"/>
          <a:fontRef idx="minor"/>
        </p:style>
        <p:txBody>
          <a:bodyPr wrap="none" lIns="90000" rIns="90000" tIns="45000" bIns="45000">
            <a:spAutoFit/>
          </a:bodyPr>
          <a:p>
            <a:pPr algn="ctr">
              <a:lnSpc>
                <a:spcPts val="1001"/>
              </a:lnSpc>
            </a:pPr>
            <a:r>
              <a:rPr b="0" i="1" lang="ru-RU" sz="1200" spc="-1" strike="noStrike">
                <a:solidFill>
                  <a:srgbClr val="000000"/>
                </a:solidFill>
                <a:latin typeface="Calibri"/>
              </a:rPr>
              <a:t>4. Соберите Бродильный</a:t>
            </a:r>
            <a:endParaRPr b="0" lang="ru-RU" sz="1200" spc="-1" strike="noStrike">
              <a:latin typeface="Arial"/>
            </a:endParaRPr>
          </a:p>
          <a:p>
            <a:pPr algn="ctr">
              <a:lnSpc>
                <a:spcPts val="1001"/>
              </a:lnSpc>
            </a:pPr>
            <a:r>
              <a:rPr b="0" i="1" lang="ru-RU" sz="1200" spc="-1" strike="noStrike">
                <a:solidFill>
                  <a:srgbClr val="000000"/>
                </a:solidFill>
                <a:latin typeface="Calibri"/>
              </a:rPr>
              <a:t>Реактор</a:t>
            </a:r>
            <a:endParaRPr b="0" lang="ru-RU" sz="1200" spc="-1" strike="noStrike">
              <a:latin typeface="Arial"/>
            </a:endParaRPr>
          </a:p>
        </p:txBody>
      </p:sp>
      <p:grpSp>
        <p:nvGrpSpPr>
          <p:cNvPr id="1307" name="Группа 7"/>
          <p:cNvGrpSpPr/>
          <p:nvPr/>
        </p:nvGrpSpPr>
        <p:grpSpPr>
          <a:xfrm>
            <a:off x="2810880" y="3139920"/>
            <a:ext cx="411840" cy="363240"/>
            <a:chOff x="2810880" y="3139920"/>
            <a:chExt cx="411840" cy="363240"/>
          </a:xfrm>
        </p:grpSpPr>
        <p:sp>
          <p:nvSpPr>
            <p:cNvPr id="1308" name="Прямоугольник: скругленные углы 201"/>
            <p:cNvSpPr/>
            <p:nvPr/>
          </p:nvSpPr>
          <p:spPr>
            <a:xfrm>
              <a:off x="2810880" y="3141000"/>
              <a:ext cx="411840" cy="362160"/>
            </a:xfrm>
            <a:prstGeom prst="roundRect">
              <a:avLst>
                <a:gd name="adj" fmla="val 16667"/>
              </a:avLst>
            </a:prstGeom>
            <a:solidFill>
              <a:schemeClr val="accent1">
                <a:lumMod val="40000"/>
                <a:lumOff val="60000"/>
                <a:alpha val="51000"/>
              </a:schemeClr>
            </a:solidFill>
            <a:ln>
              <a:solidFill>
                <a:srgbClr val="5b9bd5"/>
              </a:solidFill>
            </a:ln>
          </p:spPr>
          <p:style>
            <a:lnRef idx="2">
              <a:schemeClr val="accent5"/>
            </a:lnRef>
            <a:fillRef idx="1">
              <a:schemeClr val="lt1"/>
            </a:fillRef>
            <a:effectRef idx="0">
              <a:schemeClr val="accent5"/>
            </a:effectRef>
            <a:fontRef idx="minor"/>
          </p:style>
        </p:sp>
        <p:sp>
          <p:nvSpPr>
            <p:cNvPr id="1309" name="Прямая соединительная линия 205"/>
            <p:cNvSpPr/>
            <p:nvPr/>
          </p:nvSpPr>
          <p:spPr>
            <a:xfrm>
              <a:off x="2912040" y="3139920"/>
              <a:ext cx="104760" cy="720"/>
            </a:xfrm>
            <a:prstGeom prst="line">
              <a:avLst/>
            </a:prstGeom>
            <a:ln w="41275">
              <a:solidFill>
                <a:srgbClr val="ffffff"/>
              </a:solidFill>
            </a:ln>
          </p:spPr>
          <p:style>
            <a:lnRef idx="1">
              <a:schemeClr val="accent1"/>
            </a:lnRef>
            <a:fillRef idx="0">
              <a:schemeClr val="accent1"/>
            </a:fillRef>
            <a:effectRef idx="0">
              <a:schemeClr val="accent1"/>
            </a:effectRef>
            <a:fontRef idx="minor"/>
          </p:style>
        </p:sp>
        <p:sp>
          <p:nvSpPr>
            <p:cNvPr id="1310" name="Прямая соединительная линия 130"/>
            <p:cNvSpPr/>
            <p:nvPr/>
          </p:nvSpPr>
          <p:spPr>
            <a:xfrm>
              <a:off x="3064320" y="3144240"/>
              <a:ext cx="104760" cy="720"/>
            </a:xfrm>
            <a:prstGeom prst="line">
              <a:avLst/>
            </a:prstGeom>
            <a:ln w="41275">
              <a:solidFill>
                <a:srgbClr val="ffffff"/>
              </a:solidFill>
            </a:ln>
          </p:spPr>
          <p:style>
            <a:lnRef idx="1">
              <a:schemeClr val="accent1"/>
            </a:lnRef>
            <a:fillRef idx="0">
              <a:schemeClr val="accent1"/>
            </a:fillRef>
            <a:effectRef idx="0">
              <a:schemeClr val="accent1"/>
            </a:effectRef>
            <a:fontRef idx="minor"/>
          </p:style>
        </p:sp>
      </p:grpSp>
      <p:sp>
        <p:nvSpPr>
          <p:cNvPr id="1311" name="Стрелка: влево-вверх 131"/>
          <p:cNvSpPr/>
          <p:nvPr/>
        </p:nvSpPr>
        <p:spPr>
          <a:xfrm flipH="1" rot="5400000">
            <a:off x="3133440" y="2706480"/>
            <a:ext cx="191520" cy="17316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312" name="Овал 132"/>
          <p:cNvSpPr/>
          <p:nvPr/>
        </p:nvSpPr>
        <p:spPr>
          <a:xfrm flipV="1">
            <a:off x="3116160" y="3002400"/>
            <a:ext cx="80640" cy="8064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sp>
        <p:nvSpPr>
          <p:cNvPr id="1313" name="Стрелка: влево-вверх 139"/>
          <p:cNvSpPr/>
          <p:nvPr/>
        </p:nvSpPr>
        <p:spPr>
          <a:xfrm flipH="1" rot="5400000">
            <a:off x="4386240" y="3045240"/>
            <a:ext cx="191520" cy="17316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314" name="Овал 140"/>
          <p:cNvSpPr/>
          <p:nvPr/>
        </p:nvSpPr>
        <p:spPr>
          <a:xfrm flipV="1">
            <a:off x="4394520" y="3153960"/>
            <a:ext cx="80640" cy="4536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sp>
        <p:nvSpPr>
          <p:cNvPr id="1315" name="Овал 141"/>
          <p:cNvSpPr/>
          <p:nvPr/>
        </p:nvSpPr>
        <p:spPr>
          <a:xfrm flipV="1">
            <a:off x="4398840" y="3097080"/>
            <a:ext cx="80640" cy="4536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sp>
        <p:nvSpPr>
          <p:cNvPr id="1316" name="Овал 143"/>
          <p:cNvSpPr/>
          <p:nvPr/>
        </p:nvSpPr>
        <p:spPr>
          <a:xfrm flipV="1">
            <a:off x="2644920" y="3240360"/>
            <a:ext cx="80640" cy="8064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sp>
        <p:nvSpPr>
          <p:cNvPr id="1317" name="Овал 144"/>
          <p:cNvSpPr/>
          <p:nvPr/>
        </p:nvSpPr>
        <p:spPr>
          <a:xfrm flipV="1">
            <a:off x="3318120" y="3241440"/>
            <a:ext cx="80640" cy="8064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grpSp>
        <p:nvGrpSpPr>
          <p:cNvPr id="1318" name="Группа 9"/>
          <p:cNvGrpSpPr/>
          <p:nvPr/>
        </p:nvGrpSpPr>
        <p:grpSpPr>
          <a:xfrm>
            <a:off x="7846200" y="2540160"/>
            <a:ext cx="367200" cy="269640"/>
            <a:chOff x="7846200" y="2540160"/>
            <a:chExt cx="367200" cy="269640"/>
          </a:xfrm>
        </p:grpSpPr>
        <p:sp>
          <p:nvSpPr>
            <p:cNvPr id="1319" name="Прямоугольник: скругленные углы 264"/>
            <p:cNvSpPr/>
            <p:nvPr/>
          </p:nvSpPr>
          <p:spPr>
            <a:xfrm>
              <a:off x="7918200" y="2635560"/>
              <a:ext cx="227880" cy="174240"/>
            </a:xfrm>
            <a:prstGeom prst="roundRect">
              <a:avLst>
                <a:gd name="adj" fmla="val 16667"/>
              </a:avLst>
            </a:prstGeom>
            <a:solidFill>
              <a:schemeClr val="accent1">
                <a:lumMod val="40000"/>
                <a:lumOff val="60000"/>
                <a:alpha val="51000"/>
              </a:schemeClr>
            </a:solidFill>
            <a:ln>
              <a:solidFill>
                <a:srgbClr val="5b9bd5"/>
              </a:solidFill>
            </a:ln>
          </p:spPr>
          <p:style>
            <a:lnRef idx="2">
              <a:schemeClr val="accent5"/>
            </a:lnRef>
            <a:fillRef idx="1">
              <a:schemeClr val="lt1"/>
            </a:fillRef>
            <a:effectRef idx="0">
              <a:schemeClr val="accent5"/>
            </a:effectRef>
            <a:fontRef idx="minor"/>
          </p:style>
        </p:sp>
        <p:grpSp>
          <p:nvGrpSpPr>
            <p:cNvPr id="1320" name="Группа 8"/>
            <p:cNvGrpSpPr/>
            <p:nvPr/>
          </p:nvGrpSpPr>
          <p:grpSpPr>
            <a:xfrm>
              <a:off x="7846200" y="2540160"/>
              <a:ext cx="178200" cy="191520"/>
              <a:chOff x="7846200" y="2540160"/>
              <a:chExt cx="178200" cy="191520"/>
            </a:xfrm>
          </p:grpSpPr>
          <p:sp>
            <p:nvSpPr>
              <p:cNvPr id="1321" name="Стрелка: влево-вверх 265"/>
              <p:cNvSpPr/>
              <p:nvPr/>
            </p:nvSpPr>
            <p:spPr>
              <a:xfrm rot="16200000">
                <a:off x="7836840" y="2549160"/>
                <a:ext cx="191520" cy="17316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322" name="Овал 267"/>
              <p:cNvSpPr/>
              <p:nvPr/>
            </p:nvSpPr>
            <p:spPr>
              <a:xfrm flipV="1">
                <a:off x="7937640" y="2589840"/>
                <a:ext cx="80640" cy="4536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sp>
            <p:nvSpPr>
              <p:cNvPr id="1323" name="Овал 268"/>
              <p:cNvSpPr/>
              <p:nvPr/>
            </p:nvSpPr>
            <p:spPr>
              <a:xfrm flipV="1">
                <a:off x="7943760" y="2653920"/>
                <a:ext cx="80640" cy="4536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grpSp>
        <p:grpSp>
          <p:nvGrpSpPr>
            <p:cNvPr id="1324" name="Группа 146"/>
            <p:cNvGrpSpPr/>
            <p:nvPr/>
          </p:nvGrpSpPr>
          <p:grpSpPr>
            <a:xfrm>
              <a:off x="8025480" y="2541240"/>
              <a:ext cx="187920" cy="191520"/>
              <a:chOff x="8025480" y="2541240"/>
              <a:chExt cx="187920" cy="191520"/>
            </a:xfrm>
          </p:grpSpPr>
          <p:sp>
            <p:nvSpPr>
              <p:cNvPr id="1325" name="Стрелка: влево-вверх 147"/>
              <p:cNvSpPr/>
              <p:nvPr/>
            </p:nvSpPr>
            <p:spPr>
              <a:xfrm flipH="1" rot="5400000">
                <a:off x="8026200" y="2545560"/>
                <a:ext cx="191520" cy="18288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326" name="Овал 148"/>
              <p:cNvSpPr/>
              <p:nvPr/>
            </p:nvSpPr>
            <p:spPr>
              <a:xfrm flipH="1" flipV="1">
                <a:off x="8031960" y="2591280"/>
                <a:ext cx="84960" cy="4536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sp>
            <p:nvSpPr>
              <p:cNvPr id="1327" name="Овал 149"/>
              <p:cNvSpPr/>
              <p:nvPr/>
            </p:nvSpPr>
            <p:spPr>
              <a:xfrm flipH="1" flipV="1">
                <a:off x="8025480" y="2655360"/>
                <a:ext cx="84960" cy="4536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grpSp>
      </p:gr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8" name="Прямоугольник: скругленные углы 13"/>
          <p:cNvSpPr/>
          <p:nvPr/>
        </p:nvSpPr>
        <p:spPr>
          <a:xfrm>
            <a:off x="6227280" y="2498400"/>
            <a:ext cx="5488200" cy="2432880"/>
          </a:xfrm>
          <a:prstGeom prst="roundRect">
            <a:avLst>
              <a:gd name="adj" fmla="val 16667"/>
            </a:avLst>
          </a:prstGeom>
          <a:gradFill rotWithShape="0">
            <a:gsLst>
              <a:gs pos="0">
                <a:srgbClr val="95acea"/>
              </a:gs>
              <a:gs pos="100000">
                <a:srgbClr val="bfcaf0"/>
              </a:gs>
            </a:gsLst>
            <a:lin ang="0"/>
          </a:gra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329" name="Прямоугольник: скругленные углы 12"/>
          <p:cNvSpPr/>
          <p:nvPr/>
        </p:nvSpPr>
        <p:spPr>
          <a:xfrm>
            <a:off x="638280" y="2498400"/>
            <a:ext cx="4933440" cy="2432880"/>
          </a:xfrm>
          <a:prstGeom prst="roundRect">
            <a:avLst>
              <a:gd name="adj" fmla="val 16667"/>
            </a:avLst>
          </a:prstGeom>
          <a:gradFill rotWithShape="0">
            <a:gsLst>
              <a:gs pos="0">
                <a:srgbClr val="95acea"/>
              </a:gs>
              <a:gs pos="100000">
                <a:srgbClr val="bfcaf0"/>
              </a:gs>
            </a:gsLst>
            <a:lin ang="0"/>
          </a:gra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330"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Готовим </a:t>
            </a:r>
            <a:r>
              <a:rPr b="1" lang="ru-RU" sz="4400" spc="-1" strike="noStrike">
                <a:solidFill>
                  <a:srgbClr val="000000"/>
                </a:solidFill>
                <a:latin typeface="Calibri Light"/>
              </a:rPr>
              <a:t>Бродильный аппарат</a:t>
            </a:r>
            <a:endParaRPr b="0" lang="ru-RU" sz="4400" spc="-1" strike="noStrike">
              <a:solidFill>
                <a:srgbClr val="000000"/>
              </a:solidFill>
              <a:latin typeface="Calibri"/>
            </a:endParaRPr>
          </a:p>
        </p:txBody>
      </p:sp>
      <p:graphicFrame>
        <p:nvGraphicFramePr>
          <p:cNvPr id="1331" name="Таблица 5"/>
          <p:cNvGraphicFramePr/>
          <p:nvPr/>
        </p:nvGraphicFramePr>
        <p:xfrm>
          <a:off x="733320" y="1797480"/>
          <a:ext cx="10905840" cy="4774320"/>
        </p:xfrm>
        <a:graphic>
          <a:graphicData uri="http://schemas.openxmlformats.org/drawingml/2006/table">
            <a:tbl>
              <a:tblPr/>
              <a:tblGrid>
                <a:gridCol w="3635280"/>
                <a:gridCol w="3437640"/>
                <a:gridCol w="3832920"/>
              </a:tblGrid>
              <a:tr h="460440">
                <a:tc gridSpan="3">
                  <a:tcPr marL="91440" marR="91440">
                    <a:lnL w="12240">
                      <a:solidFill>
                        <a:srgbClr val="ffffff"/>
                      </a:solidFill>
                    </a:lnL>
                    <a:lnR w="12240">
                      <a:solidFill>
                        <a:srgbClr val="ffffff"/>
                      </a:solidFill>
                    </a:lnR>
                    <a:lnT w="12240">
                      <a:solidFill>
                        <a:srgbClr val="ffffff"/>
                      </a:solidFill>
                    </a:lnT>
                    <a:lnB w="12240">
                      <a:solidFill>
                        <a:srgbClr val="ffffff"/>
                      </a:solidFill>
                    </a:lnB>
                    <a:noFill/>
                  </a:tcPr>
                </a:tc>
                <a:tc hMerge="1">
                  <a:tcPr marL="90000" marR="90000">
                    <a:solidFill>
                      <a:srgbClr val="729fcf"/>
                    </a:solidFill>
                  </a:tcPr>
                </a:tc>
                <a:tc hMerge="1">
                  <a:tcPr marL="90000" marR="90000">
                    <a:solidFill>
                      <a:srgbClr val="729fcf"/>
                    </a:solidFill>
                  </a:tcPr>
                </a:tc>
              </a:tr>
              <a:tr h="3178800">
                <a:tc>
                  <a:txBody>
                    <a:bodyPr>
                      <a:noAutofit/>
                    </a:bodyPr>
                    <a:p>
                      <a:pPr>
                        <a:lnSpc>
                          <a:spcPct val="100000"/>
                        </a:lnSpc>
                        <a:tabLst>
                          <a:tab algn="l" pos="0"/>
                        </a:tabLst>
                      </a:pPr>
                      <a:endParaRPr b="0" lang="ru-RU" sz="1800" spc="-1" strike="noStrike">
                        <a:latin typeface="Arial"/>
                      </a:endParaRPr>
                    </a:p>
                    <a:p>
                      <a:pPr>
                        <a:lnSpc>
                          <a:spcPct val="100000"/>
                        </a:lnSpc>
                        <a:tabLst>
                          <a:tab algn="l" pos="0"/>
                        </a:tabLst>
                      </a:pPr>
                      <a:endParaRPr b="0" lang="ru-RU" sz="1800" spc="-1" strike="noStrike">
                        <a:latin typeface="Arial"/>
                      </a:endParaRPr>
                    </a:p>
                    <a:p>
                      <a:pPr>
                        <a:lnSpc>
                          <a:spcPct val="100000"/>
                        </a:lnSpc>
                        <a:tabLst>
                          <a:tab algn="l" pos="0"/>
                        </a:tabLst>
                      </a:pPr>
                      <a:r>
                        <a:rPr b="0" lang="ru-RU" sz="1800" spc="-1" strike="noStrike">
                          <a:solidFill>
                            <a:srgbClr val="000000"/>
                          </a:solidFill>
                          <a:latin typeface="Calibri"/>
                        </a:rPr>
                        <a:t>Измерительный гидрозатвор – для изолирования бродильного сосуда от атмосферы и для измерения интенсивности газообразования в процессе брожения</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noFill/>
                  </a:tcPr>
                </a:tc>
                <a:tc>
                  <a:tcPr marL="91440" marR="91440">
                    <a:lnL w="12240">
                      <a:solidFill>
                        <a:srgbClr val="ffffff"/>
                      </a:solidFill>
                    </a:lnL>
                    <a:lnR w="12240">
                      <a:solidFill>
                        <a:srgbClr val="ffffff"/>
                      </a:solidFill>
                    </a:lnR>
                    <a:lnT w="12240">
                      <a:solidFill>
                        <a:srgbClr val="ffffff"/>
                      </a:solidFill>
                    </a:lnT>
                    <a:lnB w="12240">
                      <a:solidFill>
                        <a:srgbClr val="ffffff"/>
                      </a:solidFill>
                    </a:lnB>
                    <a:noFill/>
                  </a:tcPr>
                </a:tc>
                <a:tc>
                  <a:txBody>
                    <a:bodyPr>
                      <a:noAutofit/>
                    </a:bodyPr>
                    <a:p>
                      <a:pPr>
                        <a:lnSpc>
                          <a:spcPct val="100000"/>
                        </a:lnSpc>
                        <a:tabLst>
                          <a:tab algn="l" pos="0"/>
                        </a:tabLst>
                      </a:pPr>
                      <a:endParaRPr b="0" lang="ru-RU" sz="1800" spc="-1" strike="noStrike">
                        <a:latin typeface="Arial"/>
                      </a:endParaRPr>
                    </a:p>
                    <a:p>
                      <a:pPr>
                        <a:lnSpc>
                          <a:spcPct val="100000"/>
                        </a:lnSpc>
                        <a:tabLst>
                          <a:tab algn="l" pos="0"/>
                        </a:tabLst>
                      </a:pPr>
                      <a:endParaRPr b="0" lang="ru-RU" sz="1800" spc="-1" strike="noStrike">
                        <a:latin typeface="Arial"/>
                      </a:endParaRPr>
                    </a:p>
                    <a:p>
                      <a:pPr>
                        <a:lnSpc>
                          <a:spcPct val="100000"/>
                        </a:lnSpc>
                        <a:tabLst>
                          <a:tab algn="l" pos="0"/>
                        </a:tabLst>
                      </a:pPr>
                      <a:r>
                        <a:rPr b="0" lang="ru-RU" sz="1800" spc="-1" strike="noStrike">
                          <a:solidFill>
                            <a:srgbClr val="000000"/>
                          </a:solidFill>
                          <a:latin typeface="Calibri"/>
                        </a:rPr>
                        <a:t>Бродильный сосуд (реактор /ферментер) – герметично закрытый сосуд, с контролируемым состоянием входов. Образующийся в нем газ может только выходить через гидрозатвор</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noFill/>
                  </a:tcPr>
                </a:tc>
              </a:tr>
              <a:tr h="1135080">
                <a:tc gridSpan="3">
                  <a:txBody>
                    <a:bodyPr>
                      <a:noAutofit/>
                    </a:bodyPr>
                    <a:p>
                      <a:pPr algn="ctr">
                        <a:lnSpc>
                          <a:spcPct val="100000"/>
                        </a:lnSpc>
                        <a:tabLst>
                          <a:tab algn="l" pos="0"/>
                        </a:tabLst>
                      </a:pPr>
                      <a:endParaRPr b="0" lang="ru-RU" sz="1800" spc="-1" strike="noStrike">
                        <a:latin typeface="Arial"/>
                      </a:endParaRPr>
                    </a:p>
                    <a:p>
                      <a:pPr algn="ctr">
                        <a:lnSpc>
                          <a:spcPct val="100000"/>
                        </a:lnSpc>
                        <a:tabLst>
                          <a:tab algn="l" pos="0"/>
                        </a:tabLst>
                      </a:pPr>
                      <a:r>
                        <a:rPr b="0" lang="ru-RU" sz="1800" spc="-1" strike="noStrike">
                          <a:solidFill>
                            <a:srgbClr val="000000"/>
                          </a:solidFill>
                          <a:latin typeface="Calibri"/>
                        </a:rPr>
                        <a:t>Бродильный аппарат – комплект из бродильного сосуда и измерительного гидрозатвора</a:t>
                      </a:r>
                      <a:endParaRPr b="0" lang="ru-RU"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noFill/>
                  </a:tcPr>
                </a:tc>
                <a:tc hMerge="1">
                  <a:tcPr marL="90000" marR="90000">
                    <a:solidFill>
                      <a:srgbClr val="729fcf"/>
                    </a:solidFill>
                  </a:tcPr>
                </a:tc>
                <a:tc hMerge="1">
                  <a:tcPr marL="90000" marR="90000">
                    <a:solidFill>
                      <a:srgbClr val="729fcf"/>
                    </a:solidFill>
                  </a:tcPr>
                </a:tc>
              </a:tr>
            </a:tbl>
          </a:graphicData>
        </a:graphic>
      </p:graphicFrame>
      <p:sp>
        <p:nvSpPr>
          <p:cNvPr id="1332" name="Левая фигурная скобка 11"/>
          <p:cNvSpPr/>
          <p:nvPr/>
        </p:nvSpPr>
        <p:spPr>
          <a:xfrm rot="16200000">
            <a:off x="5717880" y="3522960"/>
            <a:ext cx="279360" cy="3377160"/>
          </a:xfrm>
          <a:prstGeom prst="leftBrace">
            <a:avLst>
              <a:gd name="adj1" fmla="val 32856"/>
              <a:gd name="adj2" fmla="val 50270"/>
            </a:avLst>
          </a:prstGeom>
          <a:noFill/>
          <a:ln w="38100">
            <a:solidFill>
              <a:srgbClr val="4472c4"/>
            </a:solidFill>
          </a:ln>
        </p:spPr>
        <p:style>
          <a:lnRef idx="1">
            <a:schemeClr val="accent1"/>
          </a:lnRef>
          <a:fillRef idx="0">
            <a:schemeClr val="accent1"/>
          </a:fillRef>
          <a:effectRef idx="0">
            <a:schemeClr val="accent1"/>
          </a:effectRef>
          <a:fontRef idx="minor"/>
        </p:style>
      </p:sp>
      <p:grpSp>
        <p:nvGrpSpPr>
          <p:cNvPr id="1333" name="Группа 14"/>
          <p:cNvGrpSpPr/>
          <p:nvPr/>
        </p:nvGrpSpPr>
        <p:grpSpPr>
          <a:xfrm>
            <a:off x="4488840" y="2620440"/>
            <a:ext cx="3404160" cy="2173680"/>
            <a:chOff x="4488840" y="2620440"/>
            <a:chExt cx="3404160" cy="2173680"/>
          </a:xfrm>
        </p:grpSpPr>
        <p:sp>
          <p:nvSpPr>
            <p:cNvPr id="1334" name="Полилиния: фигура 15"/>
            <p:cNvSpPr/>
            <p:nvPr/>
          </p:nvSpPr>
          <p:spPr>
            <a:xfrm flipH="1" flipV="1" rot="21395400">
              <a:off x="6173280" y="2828520"/>
              <a:ext cx="778680" cy="793800"/>
            </a:xfrm>
            <a:custGeom>
              <a:avLst/>
              <a:gdLst/>
              <a:ahLst/>
              <a:rect l="l" t="t" r="r" b="b"/>
              <a:pathLst>
                <a:path w="1443193" h="479795">
                  <a:moveTo>
                    <a:pt x="0" y="479795"/>
                  </a:moveTo>
                  <a:cubicBezTo>
                    <a:pt x="410511" y="469073"/>
                    <a:pt x="764594" y="482110"/>
                    <a:pt x="957124" y="445325"/>
                  </a:cubicBezTo>
                  <a:cubicBezTo>
                    <a:pt x="1149654" y="408540"/>
                    <a:pt x="1152349" y="313255"/>
                    <a:pt x="1155181" y="259084"/>
                  </a:cubicBezTo>
                  <a:cubicBezTo>
                    <a:pt x="1158013" y="204913"/>
                    <a:pt x="990181" y="157539"/>
                    <a:pt x="974114" y="120297"/>
                  </a:cubicBezTo>
                  <a:cubicBezTo>
                    <a:pt x="958047" y="83055"/>
                    <a:pt x="1030102" y="55477"/>
                    <a:pt x="1058780" y="35630"/>
                  </a:cubicBezTo>
                  <a:cubicBezTo>
                    <a:pt x="1087459" y="15783"/>
                    <a:pt x="1082116" y="6590"/>
                    <a:pt x="1146185" y="1216"/>
                  </a:cubicBezTo>
                  <a:cubicBezTo>
                    <a:pt x="1210254" y="-4158"/>
                    <a:pt x="1379694" y="10440"/>
                    <a:pt x="1443194" y="3384"/>
                  </a:cubicBezTo>
                </a:path>
              </a:pathLst>
            </a:custGeom>
            <a:noFill/>
            <a:ln w="28575">
              <a:solidFill>
                <a:srgbClr val="000000"/>
              </a:solidFill>
            </a:ln>
          </p:spPr>
          <p:style>
            <a:lnRef idx="1">
              <a:schemeClr val="dk1"/>
            </a:lnRef>
            <a:fillRef idx="0">
              <a:schemeClr val="dk1"/>
            </a:fillRef>
            <a:effectRef idx="0">
              <a:schemeClr val="dk1"/>
            </a:effectRef>
            <a:fontRef idx="minor"/>
          </p:style>
        </p:sp>
        <p:sp>
          <p:nvSpPr>
            <p:cNvPr id="1335" name="Символ &quot;Запрещено&quot; 16"/>
            <p:cNvSpPr/>
            <p:nvPr/>
          </p:nvSpPr>
          <p:spPr>
            <a:xfrm>
              <a:off x="6348960" y="3325320"/>
              <a:ext cx="187920" cy="187920"/>
            </a:xfrm>
            <a:prstGeom prst="noSmoking">
              <a:avLst>
                <a:gd name="adj" fmla="val 1875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336" name="Полилиния: фигура 17"/>
            <p:cNvSpPr/>
            <p:nvPr/>
          </p:nvSpPr>
          <p:spPr>
            <a:xfrm>
              <a:off x="6664680" y="2859840"/>
              <a:ext cx="718920" cy="1930320"/>
            </a:xfrm>
            <a:custGeom>
              <a:avLst/>
              <a:gdLst/>
              <a:ahLst/>
              <a:rect l="l" t="t" r="r" b="b"/>
              <a:pathLst>
                <a:path w="719243" h="1930666">
                  <a:moveTo>
                    <a:pt x="284532" y="0"/>
                  </a:moveTo>
                  <a:lnTo>
                    <a:pt x="434710" y="0"/>
                  </a:lnTo>
                  <a:cubicBezTo>
                    <a:pt x="450053" y="0"/>
                    <a:pt x="462491" y="12438"/>
                    <a:pt x="462491" y="27781"/>
                  </a:cubicBezTo>
                  <a:lnTo>
                    <a:pt x="462491" y="138907"/>
                  </a:lnTo>
                  <a:cubicBezTo>
                    <a:pt x="462491" y="146579"/>
                    <a:pt x="459382" y="153524"/>
                    <a:pt x="454354" y="158551"/>
                  </a:cubicBezTo>
                  <a:lnTo>
                    <a:pt x="453327" y="158977"/>
                  </a:lnTo>
                  <a:lnTo>
                    <a:pt x="479666" y="169887"/>
                  </a:lnTo>
                  <a:cubicBezTo>
                    <a:pt x="487691" y="177912"/>
                    <a:pt x="492654" y="188998"/>
                    <a:pt x="492654" y="201243"/>
                  </a:cubicBezTo>
                  <a:lnTo>
                    <a:pt x="492654" y="291836"/>
                  </a:lnTo>
                  <a:lnTo>
                    <a:pt x="503845" y="291836"/>
                  </a:lnTo>
                  <a:cubicBezTo>
                    <a:pt x="570050" y="291836"/>
                    <a:pt x="719243" y="490317"/>
                    <a:pt x="719243" y="569451"/>
                  </a:cubicBezTo>
                  <a:lnTo>
                    <a:pt x="719243" y="1787381"/>
                  </a:lnTo>
                  <a:cubicBezTo>
                    <a:pt x="719243" y="1866515"/>
                    <a:pt x="665574" y="1930666"/>
                    <a:pt x="599370" y="1930666"/>
                  </a:cubicBezTo>
                  <a:lnTo>
                    <a:pt x="119873" y="1930666"/>
                  </a:lnTo>
                  <a:cubicBezTo>
                    <a:pt x="53669" y="1930666"/>
                    <a:pt x="0" y="1866515"/>
                    <a:pt x="0" y="1787381"/>
                  </a:cubicBezTo>
                  <a:lnTo>
                    <a:pt x="0" y="569452"/>
                  </a:lnTo>
                  <a:cubicBezTo>
                    <a:pt x="0" y="500210"/>
                    <a:pt x="130001" y="339592"/>
                    <a:pt x="206853" y="300519"/>
                  </a:cubicBezTo>
                  <a:lnTo>
                    <a:pt x="226589" y="294640"/>
                  </a:lnTo>
                  <a:lnTo>
                    <a:pt x="226589" y="201243"/>
                  </a:lnTo>
                  <a:cubicBezTo>
                    <a:pt x="226589" y="188998"/>
                    <a:pt x="231552" y="177912"/>
                    <a:pt x="239577" y="169887"/>
                  </a:cubicBezTo>
                  <a:lnTo>
                    <a:pt x="265916" y="158977"/>
                  </a:lnTo>
                  <a:lnTo>
                    <a:pt x="264888" y="158551"/>
                  </a:lnTo>
                  <a:cubicBezTo>
                    <a:pt x="259861" y="153524"/>
                    <a:pt x="256751" y="146579"/>
                    <a:pt x="256751" y="138907"/>
                  </a:cubicBezTo>
                  <a:lnTo>
                    <a:pt x="256751" y="27781"/>
                  </a:lnTo>
                  <a:cubicBezTo>
                    <a:pt x="256751" y="12438"/>
                    <a:pt x="269189" y="0"/>
                    <a:pt x="284532" y="0"/>
                  </a:cubicBezTo>
                  <a:close/>
                </a:path>
              </a:pathLst>
            </a:custGeom>
            <a:noFill/>
            <a:ln>
              <a:solidFill>
                <a:srgbClr val="ed7d31"/>
              </a:solidFill>
            </a:ln>
          </p:spPr>
          <p:style>
            <a:lnRef idx="2">
              <a:schemeClr val="accent2"/>
            </a:lnRef>
            <a:fillRef idx="1">
              <a:schemeClr val="lt1"/>
            </a:fillRef>
            <a:effectRef idx="0">
              <a:schemeClr val="accent2"/>
            </a:effectRef>
            <a:fontRef idx="minor"/>
          </p:style>
        </p:sp>
        <p:grpSp>
          <p:nvGrpSpPr>
            <p:cNvPr id="1337" name="Группа 18"/>
            <p:cNvGrpSpPr/>
            <p:nvPr/>
          </p:nvGrpSpPr>
          <p:grpSpPr>
            <a:xfrm>
              <a:off x="6660720" y="3175200"/>
              <a:ext cx="718920" cy="363240"/>
              <a:chOff x="6660720" y="3175200"/>
              <a:chExt cx="718920" cy="363240"/>
            </a:xfrm>
          </p:grpSpPr>
          <p:sp>
            <p:nvSpPr>
              <p:cNvPr id="1338" name="Прямая соединительная линия 77"/>
              <p:cNvSpPr/>
              <p:nvPr/>
            </p:nvSpPr>
            <p:spPr>
              <a:xfrm>
                <a:off x="7066440" y="3175200"/>
                <a:ext cx="105840" cy="0"/>
              </a:xfrm>
              <a:prstGeom prst="line">
                <a:avLst/>
              </a:prstGeom>
              <a:ln w="41275">
                <a:solidFill>
                  <a:srgbClr val="ffffff"/>
                </a:solidFill>
              </a:ln>
            </p:spPr>
            <p:style>
              <a:lnRef idx="1">
                <a:schemeClr val="accent1"/>
              </a:lnRef>
              <a:fillRef idx="0">
                <a:schemeClr val="accent1"/>
              </a:fillRef>
              <a:effectRef idx="0">
                <a:schemeClr val="accent1"/>
              </a:effectRef>
              <a:fontRef idx="minor"/>
            </p:style>
          </p:sp>
          <p:sp>
            <p:nvSpPr>
              <p:cNvPr id="1339" name="Овал 78"/>
              <p:cNvSpPr/>
              <p:nvPr/>
            </p:nvSpPr>
            <p:spPr>
              <a:xfrm>
                <a:off x="6660720" y="3363840"/>
                <a:ext cx="718920" cy="174600"/>
              </a:xfrm>
              <a:prstGeom prst="ellipse">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p:style>
          </p:sp>
          <p:sp>
            <p:nvSpPr>
              <p:cNvPr id="1340" name="Овал 79"/>
              <p:cNvSpPr/>
              <p:nvPr/>
            </p:nvSpPr>
            <p:spPr>
              <a:xfrm>
                <a:off x="6663960" y="3359880"/>
                <a:ext cx="712080" cy="174600"/>
              </a:xfrm>
              <a:prstGeom prst="ellipse">
                <a:avLst/>
              </a:prstGeom>
              <a:gradFill rotWithShape="0">
                <a:gsLst>
                  <a:gs pos="0">
                    <a:srgbClr val="f6f8fc">
                      <a:alpha val="36078"/>
                    </a:srgbClr>
                  </a:gs>
                  <a:gs pos="100000">
                    <a:srgbClr val="f4b183"/>
                  </a:gs>
                </a:gsLst>
                <a:lin ang="0"/>
              </a:gradFill>
              <a:ln>
                <a:solidFill>
                  <a:srgbClr val="4472c4">
                    <a:shade val="50000"/>
                    <a:alpha val="0"/>
                  </a:srgbClr>
                </a:solidFill>
              </a:ln>
            </p:spPr>
            <p:style>
              <a:lnRef idx="2">
                <a:schemeClr val="accent2"/>
              </a:lnRef>
              <a:fillRef idx="1">
                <a:schemeClr val="lt1"/>
              </a:fillRef>
              <a:effectRef idx="0">
                <a:schemeClr val="accent2"/>
              </a:effectRef>
              <a:fontRef idx="minor"/>
            </p:style>
          </p:sp>
        </p:grpSp>
        <p:sp>
          <p:nvSpPr>
            <p:cNvPr id="1341" name="Цилиндр 19"/>
            <p:cNvSpPr/>
            <p:nvPr/>
          </p:nvSpPr>
          <p:spPr>
            <a:xfrm>
              <a:off x="6668640" y="3364200"/>
              <a:ext cx="718920" cy="1429920"/>
            </a:xfrm>
            <a:prstGeom prst="can">
              <a:avLst>
                <a:gd name="adj" fmla="val 24397"/>
              </a:avLst>
            </a:prstGeom>
            <a:gradFill rotWithShape="0">
              <a:gsLst>
                <a:gs pos="0">
                  <a:srgbClr val="f6f8fc">
                    <a:alpha val="36078"/>
                  </a:srgbClr>
                </a:gs>
                <a:gs pos="100000">
                  <a:srgbClr val="f4b183"/>
                </a:gs>
              </a:gsLst>
              <a:lin ang="0"/>
            </a:gradFill>
            <a:ln>
              <a:solidFill>
                <a:srgbClr val="4472c4">
                  <a:shade val="50000"/>
                  <a:alpha val="0"/>
                </a:srgbClr>
              </a:solidFill>
            </a:ln>
          </p:spPr>
          <p:style>
            <a:lnRef idx="2">
              <a:schemeClr val="accent2"/>
            </a:lnRef>
            <a:fillRef idx="1">
              <a:schemeClr val="lt1"/>
            </a:fillRef>
            <a:effectRef idx="0">
              <a:schemeClr val="accent2"/>
            </a:effectRef>
            <a:fontRef idx="minor"/>
          </p:style>
        </p:sp>
        <p:sp>
          <p:nvSpPr>
            <p:cNvPr id="1342" name="Прямоугольник: скругленные углы 20"/>
            <p:cNvSpPr/>
            <p:nvPr/>
          </p:nvSpPr>
          <p:spPr>
            <a:xfrm>
              <a:off x="6906960" y="2859840"/>
              <a:ext cx="227880" cy="174240"/>
            </a:xfrm>
            <a:prstGeom prst="roundRect">
              <a:avLst>
                <a:gd name="adj" fmla="val 16667"/>
              </a:avLst>
            </a:prstGeom>
            <a:solidFill>
              <a:schemeClr val="accent1">
                <a:lumMod val="40000"/>
                <a:lumOff val="60000"/>
                <a:alpha val="51000"/>
              </a:schemeClr>
            </a:solidFill>
            <a:ln>
              <a:solidFill>
                <a:srgbClr val="5b9bd5"/>
              </a:solidFill>
            </a:ln>
          </p:spPr>
          <p:style>
            <a:lnRef idx="2">
              <a:schemeClr val="accent5"/>
            </a:lnRef>
            <a:fillRef idx="1">
              <a:schemeClr val="lt1"/>
            </a:fillRef>
            <a:effectRef idx="0">
              <a:schemeClr val="accent5"/>
            </a:effectRef>
            <a:fontRef idx="minor"/>
          </p:style>
        </p:sp>
        <p:grpSp>
          <p:nvGrpSpPr>
            <p:cNvPr id="1343" name="Группа 21"/>
            <p:cNvGrpSpPr/>
            <p:nvPr/>
          </p:nvGrpSpPr>
          <p:grpSpPr>
            <a:xfrm>
              <a:off x="6834960" y="2764080"/>
              <a:ext cx="178200" cy="191520"/>
              <a:chOff x="6834960" y="2764080"/>
              <a:chExt cx="178200" cy="191520"/>
            </a:xfrm>
          </p:grpSpPr>
          <p:sp>
            <p:nvSpPr>
              <p:cNvPr id="1344" name="Стрелка: влево-вверх 74"/>
              <p:cNvSpPr/>
              <p:nvPr/>
            </p:nvSpPr>
            <p:spPr>
              <a:xfrm rot="16200000">
                <a:off x="6825600" y="2773080"/>
                <a:ext cx="191520" cy="17316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345" name="Овал 75"/>
              <p:cNvSpPr/>
              <p:nvPr/>
            </p:nvSpPr>
            <p:spPr>
              <a:xfrm flipV="1">
                <a:off x="6926400" y="2814120"/>
                <a:ext cx="80640" cy="4536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sp>
            <p:nvSpPr>
              <p:cNvPr id="1346" name="Овал 76"/>
              <p:cNvSpPr/>
              <p:nvPr/>
            </p:nvSpPr>
            <p:spPr>
              <a:xfrm flipV="1">
                <a:off x="6932520" y="2878200"/>
                <a:ext cx="80640" cy="4536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grpSp>
        <p:grpSp>
          <p:nvGrpSpPr>
            <p:cNvPr id="1347" name="Группа 22"/>
            <p:cNvGrpSpPr/>
            <p:nvPr/>
          </p:nvGrpSpPr>
          <p:grpSpPr>
            <a:xfrm>
              <a:off x="7014240" y="2765520"/>
              <a:ext cx="187920" cy="191520"/>
              <a:chOff x="7014240" y="2765520"/>
              <a:chExt cx="187920" cy="191520"/>
            </a:xfrm>
          </p:grpSpPr>
          <p:sp>
            <p:nvSpPr>
              <p:cNvPr id="1348" name="Стрелка: влево-вверх 71"/>
              <p:cNvSpPr/>
              <p:nvPr/>
            </p:nvSpPr>
            <p:spPr>
              <a:xfrm flipH="1" rot="5400000">
                <a:off x="7014960" y="2769840"/>
                <a:ext cx="191520" cy="18288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349" name="Овал 72"/>
              <p:cNvSpPr/>
              <p:nvPr/>
            </p:nvSpPr>
            <p:spPr>
              <a:xfrm flipH="1" flipV="1">
                <a:off x="7020720" y="2815200"/>
                <a:ext cx="84960" cy="4536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sp>
            <p:nvSpPr>
              <p:cNvPr id="1350" name="Овал 73"/>
              <p:cNvSpPr/>
              <p:nvPr/>
            </p:nvSpPr>
            <p:spPr>
              <a:xfrm flipH="1" flipV="1">
                <a:off x="7014240" y="2879280"/>
                <a:ext cx="84960" cy="4536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grpSp>
        <p:sp>
          <p:nvSpPr>
            <p:cNvPr id="1351" name="Полилиния: фигура 23"/>
            <p:cNvSpPr/>
            <p:nvPr/>
          </p:nvSpPr>
          <p:spPr>
            <a:xfrm rot="17905200">
              <a:off x="7417080" y="2531160"/>
              <a:ext cx="221040" cy="711360"/>
            </a:xfrm>
            <a:custGeom>
              <a:avLst/>
              <a:gdLst/>
              <a:ahLst/>
              <a:rect l="l" t="t" r="r" b="b"/>
              <a:pathLst>
                <a:path w="479669" h="425030">
                  <a:moveTo>
                    <a:pt x="307513" y="425030"/>
                  </a:moveTo>
                  <a:cubicBezTo>
                    <a:pt x="310335" y="326252"/>
                    <a:pt x="522951" y="266037"/>
                    <a:pt x="471699" y="195199"/>
                  </a:cubicBezTo>
                  <a:cubicBezTo>
                    <a:pt x="420447" y="124361"/>
                    <a:pt x="37785" y="62550"/>
                    <a:pt x="0" y="0"/>
                  </a:cubicBezTo>
                </a:path>
              </a:pathLst>
            </a:custGeom>
            <a:noFill/>
            <a:ln w="28575">
              <a:solidFill>
                <a:srgbClr val="000000"/>
              </a:solidFill>
            </a:ln>
          </p:spPr>
          <p:style>
            <a:lnRef idx="1">
              <a:schemeClr val="dk1"/>
            </a:lnRef>
            <a:fillRef idx="0">
              <a:schemeClr val="dk1"/>
            </a:fillRef>
            <a:effectRef idx="0">
              <a:schemeClr val="dk1"/>
            </a:effectRef>
            <a:fontRef idx="minor"/>
          </p:style>
        </p:sp>
        <p:sp>
          <p:nvSpPr>
            <p:cNvPr id="1352" name="Символ &quot;Запрещено&quot; 24"/>
            <p:cNvSpPr/>
            <p:nvPr/>
          </p:nvSpPr>
          <p:spPr>
            <a:xfrm>
              <a:off x="7335720" y="2694960"/>
              <a:ext cx="187920" cy="187920"/>
            </a:xfrm>
            <a:prstGeom prst="noSmoking">
              <a:avLst>
                <a:gd name="adj" fmla="val 1875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1353" name="Группа 25"/>
            <p:cNvGrpSpPr/>
            <p:nvPr/>
          </p:nvGrpSpPr>
          <p:grpSpPr>
            <a:xfrm>
              <a:off x="5816880" y="3553200"/>
              <a:ext cx="372240" cy="136080"/>
              <a:chOff x="5816880" y="3553200"/>
              <a:chExt cx="372240" cy="136080"/>
            </a:xfrm>
          </p:grpSpPr>
          <p:sp>
            <p:nvSpPr>
              <p:cNvPr id="1354" name="Прямоугольник: скругленные углы 68"/>
              <p:cNvSpPr/>
              <p:nvPr/>
            </p:nvSpPr>
            <p:spPr>
              <a:xfrm>
                <a:off x="5941800" y="3553200"/>
                <a:ext cx="151920" cy="136080"/>
              </a:xfrm>
              <a:prstGeom prst="roundRect">
                <a:avLst>
                  <a:gd name="adj" fmla="val 16667"/>
                </a:avLst>
              </a:prstGeom>
              <a:no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1355" name="Прямоугольник: скругленные углы 69"/>
              <p:cNvSpPr/>
              <p:nvPr/>
            </p:nvSpPr>
            <p:spPr>
              <a:xfrm>
                <a:off x="5816880" y="3597120"/>
                <a:ext cx="124560" cy="47880"/>
              </a:xfrm>
              <a:prstGeom prst="roundRect">
                <a:avLst>
                  <a:gd name="adj" fmla="val 16667"/>
                </a:avLst>
              </a:prstGeom>
              <a:no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1356" name="Стрелка: влево 70"/>
              <p:cNvSpPr/>
              <p:nvPr/>
            </p:nvSpPr>
            <p:spPr>
              <a:xfrm>
                <a:off x="5938920" y="3576600"/>
                <a:ext cx="250200" cy="88920"/>
              </a:xfrm>
              <a:prstGeom prst="leftArrow">
                <a:avLst>
                  <a:gd name="adj1" fmla="val 50000"/>
                  <a:gd name="adj2" fmla="val 50000"/>
                </a:avLst>
              </a:prstGeom>
              <a:noFill/>
              <a:ln w="6350">
                <a:solidFill>
                  <a:srgbClr val="000000"/>
                </a:solidFill>
              </a:ln>
            </p:spPr>
            <p:style>
              <a:lnRef idx="2">
                <a:schemeClr val="accent1">
                  <a:shade val="50000"/>
                </a:schemeClr>
              </a:lnRef>
              <a:fillRef idx="1">
                <a:schemeClr val="accent1"/>
              </a:fillRef>
              <a:effectRef idx="0">
                <a:schemeClr val="accent1"/>
              </a:effectRef>
              <a:fontRef idx="minor"/>
            </p:style>
          </p:sp>
        </p:grpSp>
        <p:sp>
          <p:nvSpPr>
            <p:cNvPr id="1357" name="Цилиндр 26"/>
            <p:cNvSpPr/>
            <p:nvPr/>
          </p:nvSpPr>
          <p:spPr>
            <a:xfrm>
              <a:off x="4560480" y="4127760"/>
              <a:ext cx="704520" cy="624960"/>
            </a:xfrm>
            <a:prstGeom prst="can">
              <a:avLst>
                <a:gd name="adj" fmla="val 28499"/>
              </a:avLst>
            </a:prstGeom>
            <a:gradFill rotWithShape="0">
              <a:gsLst>
                <a:gs pos="0">
                  <a:srgbClr val="4a76c6">
                    <a:alpha val="40000"/>
                  </a:srgbClr>
                </a:gs>
                <a:gs pos="100000">
                  <a:srgbClr val="84a2d9">
                    <a:alpha val="40000"/>
                  </a:srgbClr>
                </a:gs>
              </a:gsLst>
              <a:lin ang="10800000"/>
            </a:gra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358" name="Полилиния: фигура 27"/>
            <p:cNvSpPr/>
            <p:nvPr/>
          </p:nvSpPr>
          <p:spPr>
            <a:xfrm flipV="1">
              <a:off x="4740120" y="4132080"/>
              <a:ext cx="351360" cy="621000"/>
            </a:xfrm>
            <a:custGeom>
              <a:avLst/>
              <a:gdLst/>
              <a:ahLst/>
              <a:rect l="l" t="t" r="r" b="b"/>
              <a:pathLst>
                <a:path w="351818" h="621307">
                  <a:moveTo>
                    <a:pt x="97656" y="621307"/>
                  </a:moveTo>
                  <a:lnTo>
                    <a:pt x="254163" y="621307"/>
                  </a:lnTo>
                  <a:lnTo>
                    <a:pt x="254163" y="586375"/>
                  </a:lnTo>
                  <a:lnTo>
                    <a:pt x="248141" y="572039"/>
                  </a:lnTo>
                  <a:lnTo>
                    <a:pt x="276581" y="557877"/>
                  </a:lnTo>
                  <a:cubicBezTo>
                    <a:pt x="310769" y="530184"/>
                    <a:pt x="351818" y="471348"/>
                    <a:pt x="351818" y="443740"/>
                  </a:cubicBezTo>
                  <a:lnTo>
                    <a:pt x="351818" y="0"/>
                  </a:lnTo>
                  <a:lnTo>
                    <a:pt x="0" y="0"/>
                  </a:lnTo>
                  <a:lnTo>
                    <a:pt x="0" y="443739"/>
                  </a:lnTo>
                  <a:cubicBezTo>
                    <a:pt x="0" y="471347"/>
                    <a:pt x="46719" y="530184"/>
                    <a:pt x="83740" y="557877"/>
                  </a:cubicBezTo>
                  <a:lnTo>
                    <a:pt x="108663" y="569671"/>
                  </a:lnTo>
                  <a:lnTo>
                    <a:pt x="103846" y="571639"/>
                  </a:lnTo>
                  <a:cubicBezTo>
                    <a:pt x="100022" y="575410"/>
                    <a:pt x="97656" y="580620"/>
                    <a:pt x="97656" y="586375"/>
                  </a:cubicBezTo>
                  <a:close/>
                </a:path>
              </a:pathLst>
            </a:custGeom>
            <a:solidFill>
              <a:schemeClr val="lt1">
                <a:alpha val="37000"/>
              </a:schemeClr>
            </a:solidFill>
            <a:ln>
              <a:solidFill>
                <a:srgbClr val="ed7d31"/>
              </a:solidFill>
            </a:ln>
          </p:spPr>
          <p:style>
            <a:lnRef idx="2">
              <a:schemeClr val="accent2"/>
            </a:lnRef>
            <a:fillRef idx="1">
              <a:schemeClr val="lt1"/>
            </a:fillRef>
            <a:effectRef idx="0">
              <a:schemeClr val="accent2"/>
            </a:effectRef>
            <a:fontRef idx="minor"/>
          </p:style>
        </p:sp>
        <p:grpSp>
          <p:nvGrpSpPr>
            <p:cNvPr id="1359" name="Группа 28"/>
            <p:cNvGrpSpPr/>
            <p:nvPr/>
          </p:nvGrpSpPr>
          <p:grpSpPr>
            <a:xfrm>
              <a:off x="4745880" y="4667760"/>
              <a:ext cx="351720" cy="75960"/>
              <a:chOff x="4745880" y="4667760"/>
              <a:chExt cx="351720" cy="75960"/>
            </a:xfrm>
          </p:grpSpPr>
          <p:sp>
            <p:nvSpPr>
              <p:cNvPr id="1360" name="Прямая соединительная линия 60"/>
              <p:cNvSpPr/>
              <p:nvPr/>
            </p:nvSpPr>
            <p:spPr>
              <a:xfrm flipV="1">
                <a:off x="4745880" y="466776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361" name="Прямая соединительная линия 61"/>
              <p:cNvSpPr/>
              <p:nvPr/>
            </p:nvSpPr>
            <p:spPr>
              <a:xfrm flipH="1" flipV="1">
                <a:off x="4783680" y="466776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362" name="Прямая соединительная линия 62"/>
              <p:cNvSpPr/>
              <p:nvPr/>
            </p:nvSpPr>
            <p:spPr>
              <a:xfrm flipV="1">
                <a:off x="4838040" y="466776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363" name="Прямая соединительная линия 63"/>
              <p:cNvSpPr/>
              <p:nvPr/>
            </p:nvSpPr>
            <p:spPr>
              <a:xfrm flipH="1" flipV="1">
                <a:off x="4875840" y="466776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364" name="Прямая соединительная линия 64"/>
              <p:cNvSpPr/>
              <p:nvPr/>
            </p:nvSpPr>
            <p:spPr>
              <a:xfrm flipV="1">
                <a:off x="4920120" y="4670640"/>
                <a:ext cx="374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365" name="Прямая соединительная линия 65"/>
              <p:cNvSpPr/>
              <p:nvPr/>
            </p:nvSpPr>
            <p:spPr>
              <a:xfrm flipH="1" flipV="1">
                <a:off x="4957560" y="467064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366" name="Прямая соединительная линия 66"/>
              <p:cNvSpPr/>
              <p:nvPr/>
            </p:nvSpPr>
            <p:spPr>
              <a:xfrm flipV="1">
                <a:off x="5012280" y="4670640"/>
                <a:ext cx="374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367" name="Прямая соединительная линия 67"/>
              <p:cNvSpPr/>
              <p:nvPr/>
            </p:nvSpPr>
            <p:spPr>
              <a:xfrm flipH="1" flipV="1">
                <a:off x="5049720" y="467064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grpSp>
        <p:sp>
          <p:nvSpPr>
            <p:cNvPr id="1368" name="Полилиния: фигура 29"/>
            <p:cNvSpPr/>
            <p:nvPr/>
          </p:nvSpPr>
          <p:spPr>
            <a:xfrm>
              <a:off x="5145120" y="3172320"/>
              <a:ext cx="671400" cy="1388520"/>
            </a:xfrm>
            <a:custGeom>
              <a:avLst/>
              <a:gdLst/>
              <a:ahLst/>
              <a:rect l="l" t="t" r="r" b="b"/>
              <a:pathLst>
                <a:path w="2313699" h="1286226">
                  <a:moveTo>
                    <a:pt x="0" y="1286226"/>
                  </a:moveTo>
                  <a:cubicBezTo>
                    <a:pt x="19215" y="1190149"/>
                    <a:pt x="113492" y="1217721"/>
                    <a:pt x="128940" y="1155933"/>
                  </a:cubicBezTo>
                  <a:cubicBezTo>
                    <a:pt x="131762" y="1057155"/>
                    <a:pt x="-23237" y="147791"/>
                    <a:pt x="201503" y="22356"/>
                  </a:cubicBezTo>
                  <a:cubicBezTo>
                    <a:pt x="426243" y="-103079"/>
                    <a:pt x="1125348" y="337249"/>
                    <a:pt x="1477381" y="403323"/>
                  </a:cubicBezTo>
                  <a:cubicBezTo>
                    <a:pt x="1829414" y="469397"/>
                    <a:pt x="2239616" y="429382"/>
                    <a:pt x="2313699" y="418799"/>
                  </a:cubicBezTo>
                </a:path>
              </a:pathLst>
            </a:custGeom>
            <a:noFill/>
            <a:ln w="28575">
              <a:solidFill>
                <a:srgbClr val="000000"/>
              </a:solidFill>
            </a:ln>
          </p:spPr>
          <p:style>
            <a:lnRef idx="1">
              <a:schemeClr val="dk1"/>
            </a:lnRef>
            <a:fillRef idx="0">
              <a:schemeClr val="dk1"/>
            </a:fillRef>
            <a:effectRef idx="0">
              <a:schemeClr val="dk1"/>
            </a:effectRef>
            <a:fontRef idx="minor"/>
          </p:style>
        </p:sp>
        <p:sp>
          <p:nvSpPr>
            <p:cNvPr id="1369" name="Стрелка: влево-вверх 30"/>
            <p:cNvSpPr/>
            <p:nvPr/>
          </p:nvSpPr>
          <p:spPr>
            <a:xfrm>
              <a:off x="5031360" y="4542480"/>
              <a:ext cx="145800" cy="14184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370" name="TextBox 31"/>
            <p:cNvSpPr/>
            <p:nvPr/>
          </p:nvSpPr>
          <p:spPr>
            <a:xfrm>
              <a:off x="4709520" y="4172040"/>
              <a:ext cx="257400" cy="548280"/>
            </a:xfrm>
            <a:prstGeom prst="rect">
              <a:avLst/>
            </a:prstGeom>
            <a:noFill/>
            <a:ln w="0">
              <a:noFill/>
            </a:ln>
          </p:spPr>
          <p:style>
            <a:lnRef idx="0"/>
            <a:fillRef idx="0"/>
            <a:effectRef idx="0"/>
            <a:fontRef idx="minor"/>
          </p:style>
          <p:txBody>
            <a:bodyPr lIns="90000" rIns="90000" tIns="45000" bIns="45000">
              <a:spAutoFit/>
            </a:bodyPr>
            <a:p>
              <a:pPr>
                <a:lnSpc>
                  <a:spcPts val="300"/>
                </a:lnSpc>
              </a:pPr>
              <a:r>
                <a:rPr b="0" lang="ru-RU" sz="200" spc="-1" strike="noStrike">
                  <a:solidFill>
                    <a:srgbClr val="000000"/>
                  </a:solidFill>
                  <a:latin typeface="Calibri"/>
                </a:rPr>
                <a:t>---0 </a:t>
              </a:r>
              <a:endParaRPr b="0" lang="ru-RU" sz="200" spc="-1" strike="noStrike">
                <a:latin typeface="Arial"/>
              </a:endParaRPr>
            </a:p>
            <a:p>
              <a:pPr>
                <a:lnSpc>
                  <a:spcPts val="300"/>
                </a:lnSpc>
              </a:pPr>
              <a:r>
                <a:rPr b="0" lang="ru-RU" sz="200" spc="-1" strike="noStrike">
                  <a:solidFill>
                    <a:srgbClr val="000000"/>
                  </a:solidFill>
                  <a:latin typeface="Calibri"/>
                </a:rPr>
                <a:t>---10</a:t>
              </a:r>
              <a:endParaRPr b="0" lang="ru-RU" sz="200" spc="-1" strike="noStrike">
                <a:latin typeface="Arial"/>
              </a:endParaRPr>
            </a:p>
            <a:p>
              <a:pPr>
                <a:lnSpc>
                  <a:spcPts val="300"/>
                </a:lnSpc>
              </a:pPr>
              <a:r>
                <a:rPr b="0" lang="ru-RU" sz="200" spc="-1" strike="noStrike">
                  <a:solidFill>
                    <a:srgbClr val="000000"/>
                  </a:solidFill>
                  <a:latin typeface="Calibri"/>
                </a:rPr>
                <a:t>---20</a:t>
              </a:r>
              <a:endParaRPr b="0" lang="ru-RU" sz="200" spc="-1" strike="noStrike">
                <a:latin typeface="Arial"/>
              </a:endParaRPr>
            </a:p>
            <a:p>
              <a:pPr>
                <a:lnSpc>
                  <a:spcPts val="300"/>
                </a:lnSpc>
              </a:pPr>
              <a:r>
                <a:rPr b="0" lang="ru-RU" sz="200" spc="-1" strike="noStrike">
                  <a:solidFill>
                    <a:srgbClr val="000000"/>
                  </a:solidFill>
                  <a:latin typeface="Calibri"/>
                </a:rPr>
                <a:t>---30</a:t>
              </a:r>
              <a:endParaRPr b="0" lang="ru-RU" sz="200" spc="-1" strike="noStrike">
                <a:latin typeface="Arial"/>
              </a:endParaRPr>
            </a:p>
            <a:p>
              <a:pPr>
                <a:lnSpc>
                  <a:spcPts val="300"/>
                </a:lnSpc>
              </a:pPr>
              <a:r>
                <a:rPr b="0" lang="ru-RU" sz="200" spc="-1" strike="noStrike">
                  <a:solidFill>
                    <a:srgbClr val="000000"/>
                  </a:solidFill>
                  <a:latin typeface="Calibri"/>
                </a:rPr>
                <a:t>---40</a:t>
              </a:r>
              <a:endParaRPr b="0" lang="ru-RU" sz="200" spc="-1" strike="noStrike">
                <a:latin typeface="Arial"/>
              </a:endParaRPr>
            </a:p>
            <a:p>
              <a:pPr>
                <a:lnSpc>
                  <a:spcPts val="300"/>
                </a:lnSpc>
              </a:pPr>
              <a:r>
                <a:rPr b="0" lang="ru-RU" sz="200" spc="-1" strike="noStrike">
                  <a:solidFill>
                    <a:srgbClr val="000000"/>
                  </a:solidFill>
                  <a:latin typeface="Calibri"/>
                </a:rPr>
                <a:t>---50</a:t>
              </a:r>
              <a:endParaRPr b="0" lang="ru-RU" sz="200" spc="-1" strike="noStrike">
                <a:latin typeface="Arial"/>
              </a:endParaRPr>
            </a:p>
            <a:p>
              <a:pPr>
                <a:lnSpc>
                  <a:spcPts val="300"/>
                </a:lnSpc>
              </a:pPr>
              <a:r>
                <a:rPr b="0" lang="ru-RU" sz="200" spc="-1" strike="noStrike">
                  <a:solidFill>
                    <a:srgbClr val="000000"/>
                  </a:solidFill>
                  <a:latin typeface="Calibri"/>
                </a:rPr>
                <a:t>---60</a:t>
              </a:r>
              <a:endParaRPr b="0" lang="ru-RU" sz="200" spc="-1" strike="noStrike">
                <a:latin typeface="Arial"/>
              </a:endParaRPr>
            </a:p>
            <a:p>
              <a:pPr>
                <a:lnSpc>
                  <a:spcPts val="300"/>
                </a:lnSpc>
              </a:pPr>
              <a:r>
                <a:rPr b="0" lang="ru-RU" sz="200" spc="-1" strike="noStrike">
                  <a:solidFill>
                    <a:srgbClr val="000000"/>
                  </a:solidFill>
                  <a:latin typeface="Calibri"/>
                </a:rPr>
                <a:t>---70</a:t>
              </a:r>
              <a:endParaRPr b="0" lang="ru-RU" sz="200" spc="-1" strike="noStrike">
                <a:latin typeface="Arial"/>
              </a:endParaRPr>
            </a:p>
            <a:p>
              <a:pPr>
                <a:lnSpc>
                  <a:spcPts val="300"/>
                </a:lnSpc>
              </a:pPr>
              <a:r>
                <a:rPr b="0" lang="ru-RU" sz="200" spc="-1" strike="noStrike">
                  <a:solidFill>
                    <a:srgbClr val="000000"/>
                  </a:solidFill>
                  <a:latin typeface="Calibri"/>
                </a:rPr>
                <a:t>---80</a:t>
              </a:r>
              <a:endParaRPr b="0" lang="ru-RU" sz="200" spc="-1" strike="noStrike">
                <a:latin typeface="Arial"/>
              </a:endParaRPr>
            </a:p>
            <a:p>
              <a:pPr>
                <a:lnSpc>
                  <a:spcPts val="300"/>
                </a:lnSpc>
              </a:pPr>
              <a:r>
                <a:rPr b="0" lang="ru-RU" sz="200" spc="-1" strike="noStrike">
                  <a:solidFill>
                    <a:srgbClr val="000000"/>
                  </a:solidFill>
                  <a:latin typeface="Calibri"/>
                </a:rPr>
                <a:t>---90</a:t>
              </a:r>
              <a:endParaRPr b="0" lang="ru-RU" sz="200" spc="-1" strike="noStrike">
                <a:latin typeface="Arial"/>
              </a:endParaRPr>
            </a:p>
            <a:p>
              <a:pPr>
                <a:lnSpc>
                  <a:spcPts val="300"/>
                </a:lnSpc>
              </a:pPr>
              <a:r>
                <a:rPr b="0" lang="ru-RU" sz="100" spc="-1" strike="noStrike">
                  <a:solidFill>
                    <a:srgbClr val="000000"/>
                  </a:solidFill>
                  <a:latin typeface="Calibri"/>
                </a:rPr>
                <a:t>---</a:t>
              </a:r>
              <a:r>
                <a:rPr b="0" lang="ru-RU" sz="200" spc="-1" strike="noStrike">
                  <a:solidFill>
                    <a:srgbClr val="000000"/>
                  </a:solidFill>
                  <a:latin typeface="Calibri"/>
                </a:rPr>
                <a:t>100</a:t>
              </a:r>
              <a:endParaRPr b="0" lang="ru-RU" sz="200" spc="-1" strike="noStrike">
                <a:latin typeface="Arial"/>
              </a:endParaRPr>
            </a:p>
            <a:p>
              <a:pPr>
                <a:lnSpc>
                  <a:spcPts val="300"/>
                </a:lnSpc>
              </a:pPr>
              <a:r>
                <a:rPr b="0" lang="ru-RU" sz="200" spc="-1" strike="noStrike">
                  <a:solidFill>
                    <a:srgbClr val="000000"/>
                  </a:solidFill>
                  <a:latin typeface="Calibri"/>
                </a:rPr>
                <a:t>---110</a:t>
              </a:r>
              <a:endParaRPr b="0" lang="ru-RU" sz="200" spc="-1" strike="noStrike">
                <a:latin typeface="Arial"/>
              </a:endParaRPr>
            </a:p>
          </p:txBody>
        </p:sp>
        <p:pic>
          <p:nvPicPr>
            <p:cNvPr id="1371" name="Рисунок 32" descr=""/>
            <p:cNvPicPr/>
            <p:nvPr/>
          </p:nvPicPr>
          <p:blipFill>
            <a:blip r:embed="rId1"/>
            <a:stretch/>
          </p:blipFill>
          <p:spPr>
            <a:xfrm>
              <a:off x="4609080" y="2753640"/>
              <a:ext cx="194760" cy="200880"/>
            </a:xfrm>
            <a:prstGeom prst="rect">
              <a:avLst/>
            </a:prstGeom>
            <a:ln w="0">
              <a:noFill/>
            </a:ln>
          </p:spPr>
        </p:pic>
        <p:grpSp>
          <p:nvGrpSpPr>
            <p:cNvPr id="1372" name="Группа 33"/>
            <p:cNvGrpSpPr/>
            <p:nvPr/>
          </p:nvGrpSpPr>
          <p:grpSpPr>
            <a:xfrm>
              <a:off x="4488840" y="2635920"/>
              <a:ext cx="454680" cy="1491840"/>
              <a:chOff x="4488840" y="2635920"/>
              <a:chExt cx="454680" cy="1491840"/>
            </a:xfrm>
          </p:grpSpPr>
          <p:sp>
            <p:nvSpPr>
              <p:cNvPr id="1373" name="Стрелка: влево-вправо 58"/>
              <p:cNvSpPr/>
              <p:nvPr/>
            </p:nvSpPr>
            <p:spPr>
              <a:xfrm rot="16200000">
                <a:off x="4860720" y="4044960"/>
                <a:ext cx="120600" cy="45000"/>
              </a:xfrm>
              <a:prstGeom prst="leftRightArrow">
                <a:avLst>
                  <a:gd name="adj1" fmla="val 50000"/>
                  <a:gd name="adj2" fmla="val 50000"/>
                </a:avLst>
              </a:prstGeom>
              <a:solidFill>
                <a:srgbClr val="ff0000"/>
              </a:solidFill>
              <a:ln>
                <a:solidFill>
                  <a:srgbClr val="ff0000"/>
                </a:solidFill>
              </a:ln>
            </p:spPr>
            <p:style>
              <a:lnRef idx="3">
                <a:schemeClr val="lt1"/>
              </a:lnRef>
              <a:fillRef idx="1">
                <a:schemeClr val="accent2"/>
              </a:fillRef>
              <a:effectRef idx="1">
                <a:schemeClr val="accent2"/>
              </a:effectRef>
              <a:fontRef idx="minor"/>
            </p:style>
          </p:sp>
          <p:sp>
            <p:nvSpPr>
              <p:cNvPr id="1374" name="Полилиния: фигура 59"/>
              <p:cNvSpPr/>
              <p:nvPr/>
            </p:nvSpPr>
            <p:spPr>
              <a:xfrm flipH="1">
                <a:off x="4488480" y="2635920"/>
                <a:ext cx="436680" cy="1378800"/>
              </a:xfrm>
              <a:custGeom>
                <a:avLst/>
                <a:gdLst/>
                <a:ahLst/>
                <a:rect l="l" t="t" r="r" b="b"/>
                <a:pathLst>
                  <a:path w="801983" h="846695">
                    <a:moveTo>
                      <a:pt x="5457" y="846695"/>
                    </a:moveTo>
                    <a:cubicBezTo>
                      <a:pt x="8279" y="747917"/>
                      <a:pt x="-24389" y="729994"/>
                      <a:pt x="43173" y="608842"/>
                    </a:cubicBezTo>
                    <a:cubicBezTo>
                      <a:pt x="110735" y="487690"/>
                      <a:pt x="215681" y="116492"/>
                      <a:pt x="410826" y="119783"/>
                    </a:cubicBezTo>
                    <a:cubicBezTo>
                      <a:pt x="605971" y="123074"/>
                      <a:pt x="625913" y="12651"/>
                      <a:pt x="801983" y="0"/>
                    </a:cubicBezTo>
                  </a:path>
                </a:pathLst>
              </a:custGeom>
              <a:noFill/>
              <a:ln w="28575">
                <a:solidFill>
                  <a:srgbClr val="000000"/>
                </a:solidFill>
              </a:ln>
            </p:spPr>
            <p:style>
              <a:lnRef idx="1">
                <a:schemeClr val="dk1"/>
              </a:lnRef>
              <a:fillRef idx="0">
                <a:schemeClr val="dk1"/>
              </a:fillRef>
              <a:effectRef idx="0">
                <a:schemeClr val="dk1"/>
              </a:effectRef>
              <a:fontRef idx="minor"/>
            </p:style>
          </p:sp>
        </p:grpSp>
        <p:grpSp>
          <p:nvGrpSpPr>
            <p:cNvPr id="1375" name="Группа 34"/>
            <p:cNvGrpSpPr/>
            <p:nvPr/>
          </p:nvGrpSpPr>
          <p:grpSpPr>
            <a:xfrm>
              <a:off x="4550760" y="3197520"/>
              <a:ext cx="722520" cy="1596600"/>
              <a:chOff x="4550760" y="3197520"/>
              <a:chExt cx="722520" cy="1596600"/>
            </a:xfrm>
          </p:grpSpPr>
          <p:sp>
            <p:nvSpPr>
              <p:cNvPr id="1376" name="Дуга 38"/>
              <p:cNvSpPr/>
              <p:nvPr/>
            </p:nvSpPr>
            <p:spPr>
              <a:xfrm>
                <a:off x="4562640" y="4581360"/>
                <a:ext cx="704520" cy="185760"/>
              </a:xfrm>
              <a:prstGeom prst="arc">
                <a:avLst>
                  <a:gd name="adj1" fmla="val 10851027"/>
                  <a:gd name="adj2" fmla="val 21406143"/>
                </a:avLst>
              </a:prstGeom>
              <a:noFill/>
              <a:ln>
                <a:solidFill>
                  <a:srgbClr val="ed7d31"/>
                </a:solidFill>
                <a:prstDash val="sysDash"/>
              </a:ln>
            </p:spPr>
            <p:style>
              <a:lnRef idx="2">
                <a:schemeClr val="accent2"/>
              </a:lnRef>
              <a:fillRef idx="1">
                <a:schemeClr val="lt1"/>
              </a:fillRef>
              <a:effectRef idx="0">
                <a:schemeClr val="accent2"/>
              </a:effectRef>
              <a:fontRef idx="minor"/>
            </p:style>
          </p:sp>
          <p:grpSp>
            <p:nvGrpSpPr>
              <p:cNvPr id="1377" name="Группа 39"/>
              <p:cNvGrpSpPr/>
              <p:nvPr/>
            </p:nvGrpSpPr>
            <p:grpSpPr>
              <a:xfrm>
                <a:off x="4554000" y="3197520"/>
                <a:ext cx="719280" cy="1069920"/>
                <a:chOff x="4554000" y="3197520"/>
                <a:chExt cx="719280" cy="1069920"/>
              </a:xfrm>
            </p:grpSpPr>
            <p:grpSp>
              <p:nvGrpSpPr>
                <p:cNvPr id="1378" name="Группа 44"/>
                <p:cNvGrpSpPr/>
                <p:nvPr/>
              </p:nvGrpSpPr>
              <p:grpSpPr>
                <a:xfrm>
                  <a:off x="4605120" y="4143960"/>
                  <a:ext cx="615600" cy="123480"/>
                  <a:chOff x="4605120" y="4143960"/>
                  <a:chExt cx="615600" cy="123480"/>
                </a:xfrm>
              </p:grpSpPr>
              <p:sp>
                <p:nvSpPr>
                  <p:cNvPr id="1379" name="Овал 49"/>
                  <p:cNvSpPr/>
                  <p:nvPr/>
                </p:nvSpPr>
                <p:spPr>
                  <a:xfrm>
                    <a:off x="4605120" y="4143960"/>
                    <a:ext cx="615600" cy="123480"/>
                  </a:xfrm>
                  <a:prstGeom prst="ellipse">
                    <a:avLst/>
                  </a:prstGeom>
                  <a:noFill/>
                  <a:ln>
                    <a:solidFill>
                      <a:srgbClr val="ed7d31"/>
                    </a:solidFill>
                  </a:ln>
                </p:spPr>
                <p:style>
                  <a:lnRef idx="2">
                    <a:schemeClr val="accent2"/>
                  </a:lnRef>
                  <a:fillRef idx="1">
                    <a:schemeClr val="lt1"/>
                  </a:fillRef>
                  <a:effectRef idx="0">
                    <a:schemeClr val="accent2"/>
                  </a:effectRef>
                  <a:fontRef idx="minor"/>
                </p:style>
              </p:sp>
              <p:grpSp>
                <p:nvGrpSpPr>
                  <p:cNvPr id="1380" name="Группа 50"/>
                  <p:cNvGrpSpPr/>
                  <p:nvPr/>
                </p:nvGrpSpPr>
                <p:grpSpPr>
                  <a:xfrm>
                    <a:off x="4628880" y="4148280"/>
                    <a:ext cx="574200" cy="115920"/>
                    <a:chOff x="4628880" y="4148280"/>
                    <a:chExt cx="574200" cy="115920"/>
                  </a:xfrm>
                </p:grpSpPr>
                <p:sp>
                  <p:nvSpPr>
                    <p:cNvPr id="1381" name="Овал 51"/>
                    <p:cNvSpPr/>
                    <p:nvPr/>
                  </p:nvSpPr>
                  <p:spPr>
                    <a:xfrm>
                      <a:off x="4825800" y="4186440"/>
                      <a:ext cx="18504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382" name="Овал 52"/>
                    <p:cNvSpPr/>
                    <p:nvPr/>
                  </p:nvSpPr>
                  <p:spPr>
                    <a:xfrm>
                      <a:off x="4732920" y="414936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383" name="Овал 53"/>
                    <p:cNvSpPr/>
                    <p:nvPr/>
                  </p:nvSpPr>
                  <p:spPr>
                    <a:xfrm>
                      <a:off x="4908960" y="414828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384" name="Овал 54"/>
                    <p:cNvSpPr/>
                    <p:nvPr/>
                  </p:nvSpPr>
                  <p:spPr>
                    <a:xfrm>
                      <a:off x="5027760" y="418500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385" name="Овал 55"/>
                    <p:cNvSpPr/>
                    <p:nvPr/>
                  </p:nvSpPr>
                  <p:spPr>
                    <a:xfrm>
                      <a:off x="4628880" y="418752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386" name="Овал 56"/>
                    <p:cNvSpPr/>
                    <p:nvPr/>
                  </p:nvSpPr>
                  <p:spPr>
                    <a:xfrm>
                      <a:off x="4742280" y="422640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387" name="Овал 57"/>
                    <p:cNvSpPr/>
                    <p:nvPr/>
                  </p:nvSpPr>
                  <p:spPr>
                    <a:xfrm>
                      <a:off x="4918320" y="422532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grpSp>
            </p:grpSp>
            <p:sp>
              <p:nvSpPr>
                <p:cNvPr id="1388" name="Цилиндр 45"/>
                <p:cNvSpPr/>
                <p:nvPr/>
              </p:nvSpPr>
              <p:spPr>
                <a:xfrm>
                  <a:off x="4554000" y="3197520"/>
                  <a:ext cx="719280" cy="98388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sp>
              <p:nvSpPr>
                <p:cNvPr id="1389" name="Дуга 46"/>
                <p:cNvSpPr/>
                <p:nvPr/>
              </p:nvSpPr>
              <p:spPr>
                <a:xfrm flipV="1">
                  <a:off x="4557600" y="4015440"/>
                  <a:ext cx="263160" cy="229320"/>
                </a:xfrm>
                <a:prstGeom prst="arc">
                  <a:avLst>
                    <a:gd name="adj1" fmla="val 10755998"/>
                    <a:gd name="adj2" fmla="val 15513946"/>
                  </a:avLst>
                </a:prstGeom>
                <a:noFill/>
                <a:ln>
                  <a:solidFill>
                    <a:srgbClr val="ed7d31"/>
                  </a:solidFill>
                </a:ln>
              </p:spPr>
              <p:style>
                <a:lnRef idx="2">
                  <a:schemeClr val="accent2"/>
                </a:lnRef>
                <a:fillRef idx="1">
                  <a:schemeClr val="lt1"/>
                </a:fillRef>
                <a:effectRef idx="0">
                  <a:schemeClr val="accent2"/>
                </a:effectRef>
                <a:fontRef idx="minor"/>
              </p:style>
            </p:sp>
            <p:sp>
              <p:nvSpPr>
                <p:cNvPr id="1390" name="Дуга 47"/>
                <p:cNvSpPr/>
                <p:nvPr/>
              </p:nvSpPr>
              <p:spPr>
                <a:xfrm flipH="1" flipV="1">
                  <a:off x="5006160" y="4015440"/>
                  <a:ext cx="263160" cy="229320"/>
                </a:xfrm>
                <a:prstGeom prst="arc">
                  <a:avLst>
                    <a:gd name="adj1" fmla="val 10755998"/>
                    <a:gd name="adj2" fmla="val 14955302"/>
                  </a:avLst>
                </a:prstGeom>
                <a:noFill/>
                <a:ln>
                  <a:solidFill>
                    <a:srgbClr val="ed7d31"/>
                  </a:solidFill>
                </a:ln>
              </p:spPr>
              <p:style>
                <a:lnRef idx="2">
                  <a:schemeClr val="accent2"/>
                </a:lnRef>
                <a:fillRef idx="1">
                  <a:schemeClr val="lt1"/>
                </a:fillRef>
                <a:effectRef idx="0">
                  <a:schemeClr val="accent2"/>
                </a:effectRef>
                <a:fontRef idx="minor"/>
              </p:style>
            </p:sp>
            <p:sp>
              <p:nvSpPr>
                <p:cNvPr id="1391" name="Дуга 48"/>
                <p:cNvSpPr/>
                <p:nvPr/>
              </p:nvSpPr>
              <p:spPr>
                <a:xfrm>
                  <a:off x="4556160" y="4042800"/>
                  <a:ext cx="704520" cy="185760"/>
                </a:xfrm>
                <a:prstGeom prst="arc">
                  <a:avLst>
                    <a:gd name="adj1" fmla="val 10851027"/>
                    <a:gd name="adj2" fmla="val 21406143"/>
                  </a:avLst>
                </a:prstGeom>
                <a:noFill/>
                <a:ln>
                  <a:solidFill>
                    <a:srgbClr val="ed7d31"/>
                  </a:solidFill>
                  <a:prstDash val="sysDash"/>
                </a:ln>
              </p:spPr>
              <p:style>
                <a:lnRef idx="2">
                  <a:schemeClr val="accent2"/>
                </a:lnRef>
                <a:fillRef idx="1">
                  <a:schemeClr val="lt1"/>
                </a:fillRef>
                <a:effectRef idx="0">
                  <a:schemeClr val="accent2"/>
                </a:effectRef>
                <a:fontRef idx="minor"/>
              </p:style>
            </p:sp>
          </p:grpSp>
          <p:sp>
            <p:nvSpPr>
              <p:cNvPr id="1392" name="Овал 40"/>
              <p:cNvSpPr/>
              <p:nvPr/>
            </p:nvSpPr>
            <p:spPr>
              <a:xfrm>
                <a:off x="4603320" y="4670640"/>
                <a:ext cx="615600" cy="12348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393" name="Дуга 41"/>
              <p:cNvSpPr/>
              <p:nvPr/>
            </p:nvSpPr>
            <p:spPr>
              <a:xfrm flipV="1">
                <a:off x="4555440" y="4539240"/>
                <a:ext cx="263160" cy="229320"/>
              </a:xfrm>
              <a:prstGeom prst="arc">
                <a:avLst>
                  <a:gd name="adj1" fmla="val 10755998"/>
                  <a:gd name="adj2" fmla="val 15513946"/>
                </a:avLst>
              </a:prstGeom>
              <a:noFill/>
              <a:ln>
                <a:solidFill>
                  <a:srgbClr val="ed7d31"/>
                </a:solidFill>
              </a:ln>
            </p:spPr>
            <p:style>
              <a:lnRef idx="2">
                <a:schemeClr val="accent2"/>
              </a:lnRef>
              <a:fillRef idx="1">
                <a:schemeClr val="lt1"/>
              </a:fillRef>
              <a:effectRef idx="0">
                <a:schemeClr val="accent2"/>
              </a:effectRef>
              <a:fontRef idx="minor"/>
            </p:style>
          </p:sp>
          <p:sp>
            <p:nvSpPr>
              <p:cNvPr id="1394" name="Дуга 42"/>
              <p:cNvSpPr/>
              <p:nvPr/>
            </p:nvSpPr>
            <p:spPr>
              <a:xfrm flipH="1" flipV="1">
                <a:off x="5004000" y="4539240"/>
                <a:ext cx="263160" cy="229320"/>
              </a:xfrm>
              <a:prstGeom prst="arc">
                <a:avLst>
                  <a:gd name="adj1" fmla="val 10755998"/>
                  <a:gd name="adj2" fmla="val 14955302"/>
                </a:avLst>
              </a:prstGeom>
              <a:noFill/>
              <a:ln>
                <a:solidFill>
                  <a:srgbClr val="ed7d31"/>
                </a:solidFill>
              </a:ln>
            </p:spPr>
            <p:style>
              <a:lnRef idx="2">
                <a:schemeClr val="accent2"/>
              </a:lnRef>
              <a:fillRef idx="1">
                <a:schemeClr val="lt1"/>
              </a:fillRef>
              <a:effectRef idx="0">
                <a:schemeClr val="accent2"/>
              </a:effectRef>
              <a:fontRef idx="minor"/>
            </p:style>
          </p:sp>
          <p:sp>
            <p:nvSpPr>
              <p:cNvPr id="1395" name="Цилиндр 43"/>
              <p:cNvSpPr/>
              <p:nvPr/>
            </p:nvSpPr>
            <p:spPr>
              <a:xfrm>
                <a:off x="4550760" y="3721680"/>
                <a:ext cx="719280" cy="99540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grpSp>
        <p:sp>
          <p:nvSpPr>
            <p:cNvPr id="1396" name="Овал 35"/>
            <p:cNvSpPr/>
            <p:nvPr/>
          </p:nvSpPr>
          <p:spPr>
            <a:xfrm>
              <a:off x="4609800" y="4669200"/>
              <a:ext cx="615600" cy="123480"/>
            </a:xfrm>
            <a:prstGeom prst="ellipse">
              <a:avLst/>
            </a:prstGeom>
            <a:gradFill rotWithShape="0">
              <a:gsLst>
                <a:gs pos="0">
                  <a:srgbClr val="4a76c6">
                    <a:alpha val="40000"/>
                  </a:srgbClr>
                </a:gs>
                <a:gs pos="100000">
                  <a:srgbClr val="84a2d9">
                    <a:alpha val="40000"/>
                  </a:srgbClr>
                </a:gs>
              </a:gsLst>
              <a:lin ang="10800000"/>
            </a:gra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397" name="Прямоугольник: скругленные углы 36"/>
            <p:cNvSpPr/>
            <p:nvPr/>
          </p:nvSpPr>
          <p:spPr>
            <a:xfrm>
              <a:off x="4838400" y="4041360"/>
              <a:ext cx="161280" cy="120600"/>
            </a:xfrm>
            <a:prstGeom prst="roundRect">
              <a:avLst>
                <a:gd name="adj" fmla="val 16667"/>
              </a:avLst>
            </a:prstGeom>
            <a:solidFill>
              <a:schemeClr val="accent2">
                <a:lumMod val="75000"/>
                <a:alpha val="51000"/>
              </a:schemeClr>
            </a:solidFill>
            <a:ln w="6350">
              <a:solidFill>
                <a:srgbClr val="000000"/>
              </a:solidFill>
            </a:ln>
          </p:spPr>
          <p:style>
            <a:lnRef idx="2">
              <a:schemeClr val="accent5"/>
            </a:lnRef>
            <a:fillRef idx="1">
              <a:schemeClr val="lt1"/>
            </a:fillRef>
            <a:effectRef idx="0">
              <a:schemeClr val="accent5"/>
            </a:effectRef>
            <a:fontRef idx="minor"/>
          </p:style>
        </p:sp>
        <p:sp>
          <p:nvSpPr>
            <p:cNvPr id="1398" name="Полилиния: фигура 37"/>
            <p:cNvSpPr/>
            <p:nvPr/>
          </p:nvSpPr>
          <p:spPr>
            <a:xfrm>
              <a:off x="7035120" y="2943360"/>
              <a:ext cx="47160" cy="1449360"/>
            </a:xfrm>
            <a:custGeom>
              <a:avLst/>
              <a:gdLst/>
              <a:ahLst/>
              <a:rect l="l" t="t" r="r" b="b"/>
              <a:pathLst>
                <a:path w="479669" h="425030">
                  <a:moveTo>
                    <a:pt x="307513" y="425030"/>
                  </a:moveTo>
                  <a:cubicBezTo>
                    <a:pt x="310335" y="326252"/>
                    <a:pt x="522951" y="266037"/>
                    <a:pt x="471699" y="195199"/>
                  </a:cubicBezTo>
                  <a:cubicBezTo>
                    <a:pt x="420447" y="124361"/>
                    <a:pt x="37785" y="62550"/>
                    <a:pt x="0" y="0"/>
                  </a:cubicBezTo>
                </a:path>
              </a:pathLst>
            </a:custGeom>
            <a:noFill/>
            <a:ln w="28575">
              <a:solidFill>
                <a:srgbClr val="000000"/>
              </a:solidFill>
            </a:ln>
          </p:spPr>
          <p:style>
            <a:lnRef idx="1">
              <a:schemeClr val="dk1"/>
            </a:lnRef>
            <a:fillRef idx="0">
              <a:schemeClr val="dk1"/>
            </a:fillRef>
            <a:effectRef idx="0">
              <a:schemeClr val="dk1"/>
            </a:effectRef>
            <a:fontRef idx="minor"/>
          </p:style>
        </p:sp>
      </p:gr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9" name="Заголовок 1"/>
          <p:cNvSpPr txBox="1"/>
          <p:nvPr/>
        </p:nvSpPr>
        <p:spPr>
          <a:xfrm>
            <a:off x="838080" y="365040"/>
            <a:ext cx="10680840" cy="1325160"/>
          </a:xfrm>
          <a:prstGeom prst="rect">
            <a:avLst/>
          </a:prstGeom>
          <a:noFill/>
          <a:ln w="0">
            <a:noFill/>
          </a:ln>
        </p:spPr>
        <p:txBody>
          <a:bodyPr anchor="ctr">
            <a:normAutofit/>
          </a:bodyPr>
          <a:p>
            <a:pPr>
              <a:lnSpc>
                <a:spcPct val="90000"/>
              </a:lnSpc>
            </a:pPr>
            <a:r>
              <a:rPr b="1" lang="ru-RU" sz="4000" spc="-1" strike="noStrike">
                <a:solidFill>
                  <a:srgbClr val="000000"/>
                </a:solidFill>
                <a:latin typeface="Calibri"/>
              </a:rPr>
              <a:t>Г</a:t>
            </a:r>
            <a:r>
              <a:rPr b="1" lang="ru-RU" sz="4000" spc="-1" strike="noStrike">
                <a:solidFill>
                  <a:srgbClr val="000000"/>
                </a:solidFill>
                <a:latin typeface="Calibri"/>
              </a:rPr>
              <a:t>л</a:t>
            </a:r>
            <a:r>
              <a:rPr b="1" lang="ru-RU" sz="4000" spc="-1" strike="noStrike">
                <a:solidFill>
                  <a:srgbClr val="000000"/>
                </a:solidFill>
                <a:latin typeface="Calibri"/>
              </a:rPr>
              <a:t>а</a:t>
            </a:r>
            <a:r>
              <a:rPr b="1" lang="ru-RU" sz="4000" spc="-1" strike="noStrike">
                <a:solidFill>
                  <a:srgbClr val="000000"/>
                </a:solidFill>
                <a:latin typeface="Calibri"/>
              </a:rPr>
              <a:t>в</a:t>
            </a:r>
            <a:r>
              <a:rPr b="1" lang="ru-RU" sz="4000" spc="-1" strike="noStrike">
                <a:solidFill>
                  <a:srgbClr val="000000"/>
                </a:solidFill>
                <a:latin typeface="Calibri"/>
              </a:rPr>
              <a:t>а </a:t>
            </a:r>
            <a:r>
              <a:rPr b="1" lang="ru-RU" sz="4000" spc="-1" strike="noStrike">
                <a:solidFill>
                  <a:srgbClr val="000000"/>
                </a:solidFill>
                <a:latin typeface="Calibri"/>
              </a:rPr>
              <a:t>8</a:t>
            </a:r>
            <a:r>
              <a:rPr b="1" lang="ru-RU" sz="4000" spc="-1" strike="noStrike">
                <a:solidFill>
                  <a:srgbClr val="000000"/>
                </a:solidFill>
                <a:latin typeface="Calibri"/>
              </a:rPr>
              <a:t>. </a:t>
            </a:r>
            <a:r>
              <a:rPr b="1" lang="ru-RU" sz="4000" spc="-1" strike="noStrike">
                <a:solidFill>
                  <a:srgbClr val="000000"/>
                </a:solidFill>
                <a:latin typeface="Calibri"/>
              </a:rPr>
              <a:t>М</a:t>
            </a:r>
            <a:r>
              <a:rPr b="1" lang="ru-RU" sz="4000" spc="-1" strike="noStrike">
                <a:solidFill>
                  <a:srgbClr val="000000"/>
                </a:solidFill>
                <a:latin typeface="Calibri"/>
              </a:rPr>
              <a:t>е</a:t>
            </a:r>
            <a:r>
              <a:rPr b="1" lang="ru-RU" sz="4000" spc="-1" strike="noStrike">
                <a:solidFill>
                  <a:srgbClr val="000000"/>
                </a:solidFill>
                <a:latin typeface="Calibri"/>
              </a:rPr>
              <a:t>т</a:t>
            </a:r>
            <a:r>
              <a:rPr b="1" lang="ru-RU" sz="4000" spc="-1" strike="noStrike">
                <a:solidFill>
                  <a:srgbClr val="000000"/>
                </a:solidFill>
                <a:latin typeface="Calibri"/>
              </a:rPr>
              <a:t>о</a:t>
            </a:r>
            <a:r>
              <a:rPr b="1" lang="ru-RU" sz="4000" spc="-1" strike="noStrike">
                <a:solidFill>
                  <a:srgbClr val="000000"/>
                </a:solidFill>
                <a:latin typeface="Calibri"/>
              </a:rPr>
              <a:t>д</a:t>
            </a:r>
            <a:r>
              <a:rPr b="1" lang="ru-RU" sz="4000" spc="-1" strike="noStrike">
                <a:solidFill>
                  <a:srgbClr val="000000"/>
                </a:solidFill>
                <a:latin typeface="Calibri"/>
              </a:rPr>
              <a:t> </a:t>
            </a:r>
            <a:r>
              <a:rPr b="1" lang="ru-RU" sz="4000" spc="-1" strike="noStrike">
                <a:solidFill>
                  <a:srgbClr val="000000"/>
                </a:solidFill>
                <a:latin typeface="Calibri"/>
              </a:rPr>
              <a:t>Р</a:t>
            </a:r>
            <a:r>
              <a:rPr b="1" lang="ru-RU" sz="4000" spc="-1" strike="noStrike">
                <a:solidFill>
                  <a:srgbClr val="000000"/>
                </a:solidFill>
                <a:latin typeface="Calibri"/>
              </a:rPr>
              <a:t>О</a:t>
            </a:r>
            <a:r>
              <a:rPr b="1" lang="ru-RU" sz="4000" spc="-1" strike="noStrike">
                <a:solidFill>
                  <a:srgbClr val="000000"/>
                </a:solidFill>
                <a:latin typeface="Calibri"/>
              </a:rPr>
              <a:t>Д</a:t>
            </a:r>
            <a:r>
              <a:rPr b="1" lang="ru-RU" sz="4000" spc="-1" strike="noStrike">
                <a:solidFill>
                  <a:srgbClr val="000000"/>
                </a:solidFill>
                <a:latin typeface="Calibri"/>
              </a:rPr>
              <a:t> </a:t>
            </a:r>
            <a:r>
              <a:rPr b="1" lang="ru-RU" sz="4000" spc="-1" strike="noStrike">
                <a:solidFill>
                  <a:srgbClr val="000000"/>
                </a:solidFill>
                <a:latin typeface="Calibri"/>
              </a:rPr>
              <a:t>(</a:t>
            </a:r>
            <a:r>
              <a:rPr b="1" lang="ru-RU" sz="4000" spc="-1" strike="noStrike">
                <a:solidFill>
                  <a:srgbClr val="000000"/>
                </a:solidFill>
                <a:latin typeface="Calibri"/>
              </a:rPr>
              <a:t>р</a:t>
            </a:r>
            <a:r>
              <a:rPr b="1" lang="ru-RU" sz="4000" spc="-1" strike="noStrike">
                <a:solidFill>
                  <a:srgbClr val="000000"/>
                </a:solidFill>
                <a:latin typeface="Calibri"/>
              </a:rPr>
              <a:t>ы</a:t>
            </a:r>
            <a:r>
              <a:rPr b="1" lang="ru-RU" sz="4000" spc="-1" strike="noStrike">
                <a:solidFill>
                  <a:srgbClr val="000000"/>
                </a:solidFill>
                <a:latin typeface="Calibri"/>
              </a:rPr>
              <a:t>х</a:t>
            </a:r>
            <a:r>
              <a:rPr b="1" lang="ru-RU" sz="4000" spc="-1" strike="noStrike">
                <a:solidFill>
                  <a:srgbClr val="000000"/>
                </a:solidFill>
                <a:latin typeface="Calibri"/>
              </a:rPr>
              <a:t>л</a:t>
            </a:r>
            <a:r>
              <a:rPr b="1" lang="ru-RU" sz="4000" spc="-1" strike="noStrike">
                <a:solidFill>
                  <a:srgbClr val="000000"/>
                </a:solidFill>
                <a:latin typeface="Calibri"/>
              </a:rPr>
              <a:t>ы</a:t>
            </a:r>
            <a:r>
              <a:rPr b="1" lang="ru-RU" sz="4000" spc="-1" strike="noStrike">
                <a:solidFill>
                  <a:srgbClr val="000000"/>
                </a:solidFill>
                <a:latin typeface="Calibri"/>
              </a:rPr>
              <a:t>й</a:t>
            </a:r>
            <a:r>
              <a:rPr b="1" lang="ru-RU" sz="4000" spc="-1" strike="noStrike">
                <a:solidFill>
                  <a:srgbClr val="000000"/>
                </a:solidFill>
                <a:latin typeface="Calibri"/>
              </a:rPr>
              <a:t> </a:t>
            </a:r>
            <a:r>
              <a:rPr b="1" lang="ru-RU" sz="4000" spc="-1" strike="noStrike">
                <a:solidFill>
                  <a:srgbClr val="000000"/>
                </a:solidFill>
                <a:latin typeface="Calibri"/>
              </a:rPr>
              <a:t>о</a:t>
            </a:r>
            <a:r>
              <a:rPr b="1" lang="ru-RU" sz="4000" spc="-1" strike="noStrike">
                <a:solidFill>
                  <a:srgbClr val="000000"/>
                </a:solidFill>
                <a:latin typeface="Calibri"/>
              </a:rPr>
              <a:t>с</a:t>
            </a:r>
            <a:r>
              <a:rPr b="1" lang="ru-RU" sz="4000" spc="-1" strike="noStrike">
                <a:solidFill>
                  <a:srgbClr val="000000"/>
                </a:solidFill>
                <a:latin typeface="Calibri"/>
              </a:rPr>
              <a:t>а</a:t>
            </a:r>
            <a:r>
              <a:rPr b="1" lang="ru-RU" sz="4000" spc="-1" strike="noStrike">
                <a:solidFill>
                  <a:srgbClr val="000000"/>
                </a:solidFill>
                <a:latin typeface="Calibri"/>
              </a:rPr>
              <a:t>д</a:t>
            </a:r>
            <a:r>
              <a:rPr b="1" lang="ru-RU" sz="4000" spc="-1" strike="noStrike">
                <a:solidFill>
                  <a:srgbClr val="000000"/>
                </a:solidFill>
                <a:latin typeface="Calibri"/>
              </a:rPr>
              <a:t>о</a:t>
            </a:r>
            <a:r>
              <a:rPr b="1" lang="ru-RU" sz="4000" spc="-1" strike="noStrike">
                <a:solidFill>
                  <a:srgbClr val="000000"/>
                </a:solidFill>
                <a:latin typeface="Calibri"/>
              </a:rPr>
              <a:t>к </a:t>
            </a:r>
            <a:r>
              <a:rPr b="1" lang="ru-RU" sz="4000" spc="-1" strike="noStrike">
                <a:solidFill>
                  <a:srgbClr val="000000"/>
                </a:solidFill>
                <a:latin typeface="Calibri"/>
              </a:rPr>
              <a:t>д</a:t>
            </a:r>
            <a:r>
              <a:rPr b="1" lang="ru-RU" sz="4000" spc="-1" strike="noStrike">
                <a:solidFill>
                  <a:srgbClr val="000000"/>
                </a:solidFill>
                <a:latin typeface="Calibri"/>
              </a:rPr>
              <a:t>р</a:t>
            </a:r>
            <a:r>
              <a:rPr b="1" lang="ru-RU" sz="4000" spc="-1" strike="noStrike">
                <a:solidFill>
                  <a:srgbClr val="000000"/>
                </a:solidFill>
                <a:latin typeface="Calibri"/>
              </a:rPr>
              <a:t>о</a:t>
            </a:r>
            <a:r>
              <a:rPr b="1" lang="ru-RU" sz="4000" spc="-1" strike="noStrike">
                <a:solidFill>
                  <a:srgbClr val="000000"/>
                </a:solidFill>
                <a:latin typeface="Calibri"/>
              </a:rPr>
              <a:t>ж</a:t>
            </a:r>
            <a:r>
              <a:rPr b="1" lang="ru-RU" sz="4000" spc="-1" strike="noStrike">
                <a:solidFill>
                  <a:srgbClr val="000000"/>
                </a:solidFill>
                <a:latin typeface="Calibri"/>
              </a:rPr>
              <a:t>ж</a:t>
            </a:r>
            <a:r>
              <a:rPr b="1" lang="ru-RU" sz="4000" spc="-1" strike="noStrike">
                <a:solidFill>
                  <a:srgbClr val="000000"/>
                </a:solidFill>
                <a:latin typeface="Calibri"/>
              </a:rPr>
              <a:t>е</a:t>
            </a:r>
            <a:r>
              <a:rPr b="1" lang="ru-RU" sz="4000" spc="-1" strike="noStrike">
                <a:solidFill>
                  <a:srgbClr val="000000"/>
                </a:solidFill>
                <a:latin typeface="Calibri"/>
              </a:rPr>
              <a:t>й</a:t>
            </a:r>
            <a:r>
              <a:rPr b="1" lang="ru-RU" sz="4000" spc="-1" strike="noStrike">
                <a:solidFill>
                  <a:srgbClr val="000000"/>
                </a:solidFill>
                <a:latin typeface="Calibri"/>
              </a:rPr>
              <a:t>) </a:t>
            </a:r>
            <a:r>
              <a:rPr b="1" lang="ru-RU" sz="2800" spc="-1" strike="noStrike">
                <a:solidFill>
                  <a:srgbClr val="000000"/>
                </a:solidFill>
                <a:latin typeface="Calibri"/>
              </a:rPr>
              <a:t>И</a:t>
            </a:r>
            <a:r>
              <a:rPr b="1" lang="ru-RU" sz="2800" spc="-1" strike="noStrike">
                <a:solidFill>
                  <a:srgbClr val="000000"/>
                </a:solidFill>
                <a:latin typeface="Calibri"/>
              </a:rPr>
              <a:t>з</a:t>
            </a:r>
            <a:r>
              <a:rPr b="1" lang="ru-RU" sz="2800" spc="-1" strike="noStrike">
                <a:solidFill>
                  <a:srgbClr val="000000"/>
                </a:solidFill>
                <a:latin typeface="Calibri"/>
              </a:rPr>
              <a:t>м</a:t>
            </a:r>
            <a:r>
              <a:rPr b="1" lang="ru-RU" sz="2800" spc="-1" strike="noStrike">
                <a:solidFill>
                  <a:srgbClr val="000000"/>
                </a:solidFill>
                <a:latin typeface="Calibri"/>
              </a:rPr>
              <a:t>е</a:t>
            </a:r>
            <a:r>
              <a:rPr b="1" lang="ru-RU" sz="2800" spc="-1" strike="noStrike">
                <a:solidFill>
                  <a:srgbClr val="000000"/>
                </a:solidFill>
                <a:latin typeface="Calibri"/>
              </a:rPr>
              <a:t>р</a:t>
            </a:r>
            <a:r>
              <a:rPr b="1" lang="ru-RU" sz="2800" spc="-1" strike="noStrike">
                <a:solidFill>
                  <a:srgbClr val="000000"/>
                </a:solidFill>
                <a:latin typeface="Calibri"/>
              </a:rPr>
              <a:t>е</a:t>
            </a:r>
            <a:r>
              <a:rPr b="1" lang="ru-RU" sz="2800" spc="-1" strike="noStrike">
                <a:solidFill>
                  <a:srgbClr val="000000"/>
                </a:solidFill>
                <a:latin typeface="Calibri"/>
              </a:rPr>
              <a:t>н</a:t>
            </a:r>
            <a:r>
              <a:rPr b="1" lang="ru-RU" sz="2800" spc="-1" strike="noStrike">
                <a:solidFill>
                  <a:srgbClr val="000000"/>
                </a:solidFill>
                <a:latin typeface="Calibri"/>
              </a:rPr>
              <a:t>и</a:t>
            </a:r>
            <a:r>
              <a:rPr b="1" lang="ru-RU" sz="2800" spc="-1" strike="noStrike">
                <a:solidFill>
                  <a:srgbClr val="000000"/>
                </a:solidFill>
                <a:latin typeface="Calibri"/>
              </a:rPr>
              <a:t>е </a:t>
            </a:r>
            <a:r>
              <a:rPr b="1" lang="ru-RU" sz="2800" spc="-1" strike="noStrike">
                <a:solidFill>
                  <a:srgbClr val="000000"/>
                </a:solidFill>
                <a:latin typeface="Calibri"/>
              </a:rPr>
              <a:t>к</a:t>
            </a:r>
            <a:r>
              <a:rPr b="1" lang="ru-RU" sz="2800" spc="-1" strike="noStrike">
                <a:solidFill>
                  <a:srgbClr val="000000"/>
                </a:solidFill>
                <a:latin typeface="Calibri"/>
              </a:rPr>
              <a:t>о</a:t>
            </a:r>
            <a:r>
              <a:rPr b="1" lang="ru-RU" sz="2800" spc="-1" strike="noStrike">
                <a:solidFill>
                  <a:srgbClr val="000000"/>
                </a:solidFill>
                <a:latin typeface="Calibri"/>
              </a:rPr>
              <a:t>н</a:t>
            </a:r>
            <a:r>
              <a:rPr b="1" lang="ru-RU" sz="2800" spc="-1" strike="noStrike">
                <a:solidFill>
                  <a:srgbClr val="000000"/>
                </a:solidFill>
                <a:latin typeface="Calibri"/>
              </a:rPr>
              <a:t>ц</a:t>
            </a:r>
            <a:r>
              <a:rPr b="1" lang="ru-RU" sz="2800" spc="-1" strike="noStrike">
                <a:solidFill>
                  <a:srgbClr val="000000"/>
                </a:solidFill>
                <a:latin typeface="Calibri"/>
              </a:rPr>
              <a:t>е</a:t>
            </a:r>
            <a:r>
              <a:rPr b="1" lang="ru-RU" sz="2800" spc="-1" strike="noStrike">
                <a:solidFill>
                  <a:srgbClr val="000000"/>
                </a:solidFill>
                <a:latin typeface="Calibri"/>
              </a:rPr>
              <a:t>н</a:t>
            </a:r>
            <a:r>
              <a:rPr b="1" lang="ru-RU" sz="2800" spc="-1" strike="noStrike">
                <a:solidFill>
                  <a:srgbClr val="000000"/>
                </a:solidFill>
                <a:latin typeface="Calibri"/>
              </a:rPr>
              <a:t>т</a:t>
            </a:r>
            <a:r>
              <a:rPr b="1" lang="ru-RU" sz="2800" spc="-1" strike="noStrike">
                <a:solidFill>
                  <a:srgbClr val="000000"/>
                </a:solidFill>
                <a:latin typeface="Calibri"/>
              </a:rPr>
              <a:t>р</a:t>
            </a:r>
            <a:r>
              <a:rPr b="1" lang="ru-RU" sz="2800" spc="-1" strike="noStrike">
                <a:solidFill>
                  <a:srgbClr val="000000"/>
                </a:solidFill>
                <a:latin typeface="Calibri"/>
              </a:rPr>
              <a:t>а</a:t>
            </a:r>
            <a:r>
              <a:rPr b="1" lang="ru-RU" sz="2800" spc="-1" strike="noStrike">
                <a:solidFill>
                  <a:srgbClr val="000000"/>
                </a:solidFill>
                <a:latin typeface="Calibri"/>
              </a:rPr>
              <a:t>ц</a:t>
            </a:r>
            <a:r>
              <a:rPr b="1" lang="ru-RU" sz="2800" spc="-1" strike="noStrike">
                <a:solidFill>
                  <a:srgbClr val="000000"/>
                </a:solidFill>
                <a:latin typeface="Calibri"/>
              </a:rPr>
              <a:t>и</a:t>
            </a:r>
            <a:r>
              <a:rPr b="1" lang="ru-RU" sz="2800" spc="-1" strike="noStrike">
                <a:solidFill>
                  <a:srgbClr val="000000"/>
                </a:solidFill>
                <a:latin typeface="Calibri"/>
              </a:rPr>
              <a:t>и </a:t>
            </a:r>
            <a:r>
              <a:rPr b="1" lang="ru-RU" sz="2800" spc="-1" strike="noStrike">
                <a:solidFill>
                  <a:srgbClr val="000000"/>
                </a:solidFill>
                <a:latin typeface="Calibri"/>
              </a:rPr>
              <a:t>д</a:t>
            </a:r>
            <a:r>
              <a:rPr b="1" lang="ru-RU" sz="2800" spc="-1" strike="noStrike">
                <a:solidFill>
                  <a:srgbClr val="000000"/>
                </a:solidFill>
                <a:latin typeface="Calibri"/>
              </a:rPr>
              <a:t>р</a:t>
            </a:r>
            <a:r>
              <a:rPr b="1" lang="ru-RU" sz="2800" spc="-1" strike="noStrike">
                <a:solidFill>
                  <a:srgbClr val="000000"/>
                </a:solidFill>
                <a:latin typeface="Calibri"/>
              </a:rPr>
              <a:t>о</a:t>
            </a:r>
            <a:r>
              <a:rPr b="1" lang="ru-RU" sz="2800" spc="-1" strike="noStrike">
                <a:solidFill>
                  <a:srgbClr val="000000"/>
                </a:solidFill>
                <a:latin typeface="Calibri"/>
              </a:rPr>
              <a:t>ж</a:t>
            </a:r>
            <a:r>
              <a:rPr b="1" lang="ru-RU" sz="2800" spc="-1" strike="noStrike">
                <a:solidFill>
                  <a:srgbClr val="000000"/>
                </a:solidFill>
                <a:latin typeface="Calibri"/>
              </a:rPr>
              <a:t>ж</a:t>
            </a:r>
            <a:r>
              <a:rPr b="1" lang="ru-RU" sz="2800" spc="-1" strike="noStrike">
                <a:solidFill>
                  <a:srgbClr val="000000"/>
                </a:solidFill>
                <a:latin typeface="Calibri"/>
              </a:rPr>
              <a:t>е</a:t>
            </a:r>
            <a:r>
              <a:rPr b="1" lang="ru-RU" sz="2800" spc="-1" strike="noStrike">
                <a:solidFill>
                  <a:srgbClr val="000000"/>
                </a:solidFill>
                <a:latin typeface="Calibri"/>
              </a:rPr>
              <a:t>й </a:t>
            </a:r>
            <a:r>
              <a:rPr b="1" lang="ru-RU" sz="2800" spc="-1" strike="noStrike">
                <a:solidFill>
                  <a:srgbClr val="000000"/>
                </a:solidFill>
                <a:latin typeface="Calibri"/>
              </a:rPr>
              <a:t>в </a:t>
            </a:r>
            <a:r>
              <a:rPr b="1" lang="ru-RU" sz="2800" spc="-1" strike="noStrike">
                <a:solidFill>
                  <a:srgbClr val="000000"/>
                </a:solidFill>
                <a:latin typeface="Calibri"/>
              </a:rPr>
              <a:t>с</a:t>
            </a:r>
            <a:r>
              <a:rPr b="1" lang="ru-RU" sz="2800" spc="-1" strike="noStrike">
                <a:solidFill>
                  <a:srgbClr val="000000"/>
                </a:solidFill>
                <a:latin typeface="Calibri"/>
              </a:rPr>
              <a:t>р</a:t>
            </a:r>
            <a:r>
              <a:rPr b="1" lang="ru-RU" sz="2800" spc="-1" strike="noStrike">
                <a:solidFill>
                  <a:srgbClr val="000000"/>
                </a:solidFill>
                <a:latin typeface="Calibri"/>
              </a:rPr>
              <a:t>е</a:t>
            </a:r>
            <a:r>
              <a:rPr b="1" lang="ru-RU" sz="2800" spc="-1" strike="noStrike">
                <a:solidFill>
                  <a:srgbClr val="000000"/>
                </a:solidFill>
                <a:latin typeface="Calibri"/>
              </a:rPr>
              <a:t>д</a:t>
            </a:r>
            <a:r>
              <a:rPr b="1" lang="ru-RU" sz="2800" spc="-1" strike="noStrike">
                <a:solidFill>
                  <a:srgbClr val="000000"/>
                </a:solidFill>
                <a:latin typeface="Calibri"/>
              </a:rPr>
              <a:t>е</a:t>
            </a:r>
            <a:endParaRPr b="0" lang="ru-RU" sz="2800" spc="-1" strike="noStrike">
              <a:solidFill>
                <a:srgbClr val="000000"/>
              </a:solidFill>
              <a:latin typeface="Calibri"/>
            </a:endParaRPr>
          </a:p>
        </p:txBody>
      </p:sp>
      <p:sp>
        <p:nvSpPr>
          <p:cNvPr id="1400" name="Объект 2"/>
          <p:cNvSpPr txBox="1"/>
          <p:nvPr/>
        </p:nvSpPr>
        <p:spPr>
          <a:xfrm>
            <a:off x="838080" y="1825560"/>
            <a:ext cx="9268920" cy="4350960"/>
          </a:xfrm>
          <a:prstGeom prst="rect">
            <a:avLst/>
          </a:prstGeom>
          <a:noFill/>
          <a:ln w="0">
            <a:noFill/>
          </a:ln>
        </p:spPr>
        <p:txBody>
          <a:bodyPr>
            <a:normAutofit fontScale="27000"/>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В микробиологических процессах биомасса микроорганизмов обычно увеличивается. И это надо уметь контролировать</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Для измерения количества микроорганизмов в жидкости известно множество методов. Предельно упрощая процедуру, будем для этого использовать инсулиновый шприц</a:t>
            </a:r>
            <a:endParaRPr b="0" lang="ru-RU" sz="2800" spc="-1" strike="noStrike">
              <a:solidFill>
                <a:srgbClr val="000000"/>
              </a:solidFill>
              <a:latin typeface="Calibri"/>
            </a:endParaRPr>
          </a:p>
          <a:p>
            <a:pPr>
              <a:lnSpc>
                <a:spcPct val="90000"/>
              </a:lnSpc>
              <a:spcBef>
                <a:spcPts val="1001"/>
              </a:spcBef>
            </a:pP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Отберите пробу культуральной жидкости с дрожжами в объеме не менее 2 мл. большим шприцем (10 мл.)</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Прогрейте шприц с пробой в кипящей воде, чтобы дрожжи погибли и перестали размножаться*</a:t>
            </a:r>
            <a:endParaRPr b="0" lang="ru-RU" sz="2800" spc="-1" strike="noStrike">
              <a:solidFill>
                <a:srgbClr val="000000"/>
              </a:solidFill>
              <a:latin typeface="Calibri"/>
            </a:endParaRPr>
          </a:p>
          <a:p>
            <a:pPr marL="457200">
              <a:lnSpc>
                <a:spcPct val="90000"/>
              </a:lnSpc>
              <a:spcBef>
                <a:spcPts val="499"/>
              </a:spcBef>
              <a:tabLst>
                <a:tab algn="l" pos="0"/>
              </a:tabLst>
            </a:pPr>
            <a:r>
              <a:rPr b="0" lang="ru-RU" sz="2400" spc="-1" strike="noStrike">
                <a:solidFill>
                  <a:srgbClr val="000000"/>
                </a:solidFill>
                <a:latin typeface="Calibri"/>
              </a:rPr>
              <a:t>* Параметры: температура и время нагрева</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Тщательно взболтайте пробу в большом шприце и наберите полный инсулиновый шприц жидкости</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Поверните шприц вертикально иглой вверх и добавьте чуть-чуть воздуха, так, чтобы была видна поверхность жидкости (уровень 2 на рисунке справа)</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Дайте в этом положении отстояться** осадку</a:t>
            </a:r>
            <a:endParaRPr b="0" lang="ru-RU" sz="2800" spc="-1" strike="noStrike">
              <a:solidFill>
                <a:srgbClr val="000000"/>
              </a:solidFill>
              <a:latin typeface="Calibri"/>
            </a:endParaRPr>
          </a:p>
          <a:p>
            <a:pPr marL="457200">
              <a:lnSpc>
                <a:spcPct val="90000"/>
              </a:lnSpc>
              <a:spcBef>
                <a:spcPts val="499"/>
              </a:spcBef>
              <a:tabLst>
                <a:tab algn="l" pos="0"/>
              </a:tabLst>
            </a:pPr>
            <a:r>
              <a:rPr b="0" lang="ru-RU" sz="2400" spc="-1" strike="noStrike">
                <a:solidFill>
                  <a:srgbClr val="000000"/>
                </a:solidFill>
                <a:latin typeface="Calibri"/>
              </a:rPr>
              <a:t>** Параметры: время образования осадка </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Максимально точно измерьте расстояния (0-1) и (0-2)</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Вычислите величину РОД = (0-1) : (0-2). Эта величина будет пропорциональна концентрации дрожжей в среде</a:t>
            </a:r>
            <a:endParaRPr b="0" lang="ru-RU" sz="2800" spc="-1" strike="noStrike">
              <a:solidFill>
                <a:srgbClr val="000000"/>
              </a:solidFill>
              <a:latin typeface="Calibri"/>
            </a:endParaRPr>
          </a:p>
          <a:p>
            <a:pPr>
              <a:lnSpc>
                <a:spcPct val="90000"/>
              </a:lnSpc>
              <a:spcBef>
                <a:spcPts val="1001"/>
              </a:spcBef>
              <a:tabLst>
                <a:tab algn="l" pos="0"/>
              </a:tabLst>
            </a:pPr>
            <a:endParaRPr b="0" lang="ru-RU" sz="2800" spc="-1" strike="noStrike">
              <a:solidFill>
                <a:srgbClr val="000000"/>
              </a:solidFill>
              <a:latin typeface="Calibri"/>
            </a:endParaRPr>
          </a:p>
          <a:p>
            <a:pPr>
              <a:lnSpc>
                <a:spcPct val="90000"/>
              </a:lnSpc>
              <a:spcBef>
                <a:spcPts val="1001"/>
              </a:spcBef>
              <a:tabLst>
                <a:tab algn="l" pos="0"/>
              </a:tabLst>
            </a:pPr>
            <a:endParaRPr b="0" lang="ru-RU" sz="2800" spc="-1" strike="noStrike">
              <a:solidFill>
                <a:srgbClr val="000000"/>
              </a:solidFill>
              <a:latin typeface="Calibri"/>
            </a:endParaRPr>
          </a:p>
        </p:txBody>
      </p:sp>
      <p:grpSp>
        <p:nvGrpSpPr>
          <p:cNvPr id="1401" name="Группа 11"/>
          <p:cNvGrpSpPr/>
          <p:nvPr/>
        </p:nvGrpSpPr>
        <p:grpSpPr>
          <a:xfrm>
            <a:off x="10981800" y="1140120"/>
            <a:ext cx="410040" cy="4943160"/>
            <a:chOff x="10981800" y="1140120"/>
            <a:chExt cx="410040" cy="4943160"/>
          </a:xfrm>
        </p:grpSpPr>
        <p:sp>
          <p:nvSpPr>
            <p:cNvPr id="1402" name="Прямоугольник: скругленные углы 12"/>
            <p:cNvSpPr/>
            <p:nvPr/>
          </p:nvSpPr>
          <p:spPr>
            <a:xfrm rot="5400000">
              <a:off x="10112400" y="2955240"/>
              <a:ext cx="2150280" cy="304200"/>
            </a:xfrm>
            <a:prstGeom prst="roundRect">
              <a:avLst>
                <a:gd name="adj" fmla="val 16667"/>
              </a:avLst>
            </a:prstGeom>
            <a:solidFill>
              <a:schemeClr val="accent1">
                <a:alpha val="22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grpSp>
          <p:nvGrpSpPr>
            <p:cNvPr id="1403" name="Группа 13"/>
            <p:cNvGrpSpPr/>
            <p:nvPr/>
          </p:nvGrpSpPr>
          <p:grpSpPr>
            <a:xfrm>
              <a:off x="11049120" y="3657960"/>
              <a:ext cx="267840" cy="2425320"/>
              <a:chOff x="11049120" y="3657960"/>
              <a:chExt cx="267840" cy="2425320"/>
            </a:xfrm>
          </p:grpSpPr>
          <p:sp>
            <p:nvSpPr>
              <p:cNvPr id="1404" name="Прямоугольник: скругленные углы 17"/>
              <p:cNvSpPr/>
              <p:nvPr/>
            </p:nvSpPr>
            <p:spPr>
              <a:xfrm rot="5400000">
                <a:off x="11044440" y="3662280"/>
                <a:ext cx="276840" cy="267840"/>
              </a:xfrm>
              <a:prstGeom prst="roundRect">
                <a:avLst>
                  <a:gd name="adj" fmla="val 16667"/>
                </a:avLst>
              </a:prstGeom>
              <a:solidFill>
                <a:schemeClr val="accent1">
                  <a:lumMod val="50000"/>
                </a:schemeClr>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05" name="Прямоугольник: скругленные углы 18"/>
              <p:cNvSpPr/>
              <p:nvPr/>
            </p:nvSpPr>
            <p:spPr>
              <a:xfrm rot="5400000">
                <a:off x="10105560" y="4908960"/>
                <a:ext cx="2164320" cy="184320"/>
              </a:xfrm>
              <a:prstGeom prst="roundRect">
                <a:avLst>
                  <a:gd name="adj" fmla="val 16667"/>
                </a:avLst>
              </a:prstGeom>
              <a:solidFill>
                <a:srgbClr val="4472c4"/>
              </a:solidFill>
              <a:ln>
                <a:noFill/>
              </a:ln>
            </p:spPr>
            <p:style>
              <a:lnRef idx="2">
                <a:schemeClr val="accent1">
                  <a:shade val="50000"/>
                </a:schemeClr>
              </a:lnRef>
              <a:fillRef idx="1">
                <a:schemeClr val="accent1"/>
              </a:fillRef>
              <a:effectRef idx="0">
                <a:schemeClr val="accent1"/>
              </a:effectRef>
              <a:fontRef idx="minor"/>
            </p:style>
          </p:sp>
        </p:grpSp>
        <p:sp>
          <p:nvSpPr>
            <p:cNvPr id="1406" name="Прямоугольник: скругленные углы 14"/>
            <p:cNvSpPr/>
            <p:nvPr/>
          </p:nvSpPr>
          <p:spPr>
            <a:xfrm rot="5400000">
              <a:off x="11045880" y="1840680"/>
              <a:ext cx="283680" cy="184320"/>
            </a:xfrm>
            <a:prstGeom prst="roundRect">
              <a:avLst>
                <a:gd name="adj" fmla="val 16667"/>
              </a:avLst>
            </a:prstGeom>
            <a:solidFill>
              <a:schemeClr val="accent1">
                <a:alpha val="22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sp>
          <p:nvSpPr>
            <p:cNvPr id="1407" name="Прямая соединительная линия 15"/>
            <p:cNvSpPr/>
            <p:nvPr/>
          </p:nvSpPr>
          <p:spPr>
            <a:xfrm flipH="1">
              <a:off x="11185560" y="1140120"/>
              <a:ext cx="3600" cy="650520"/>
            </a:xfrm>
            <a:prstGeom prst="line">
              <a:avLst/>
            </a:prstGeom>
            <a:ln w="15875">
              <a:solidFill>
                <a:srgbClr val="000000"/>
              </a:solidFill>
            </a:ln>
          </p:spPr>
          <p:style>
            <a:lnRef idx="1">
              <a:schemeClr val="accent1"/>
            </a:lnRef>
            <a:fillRef idx="0">
              <a:schemeClr val="accent1"/>
            </a:fillRef>
            <a:effectRef idx="0">
              <a:schemeClr val="accent1"/>
            </a:effectRef>
            <a:fontRef idx="minor"/>
          </p:style>
        </p:sp>
        <p:sp>
          <p:nvSpPr>
            <p:cNvPr id="1408" name="Прямоугольник: скругленные углы 16"/>
            <p:cNvSpPr/>
            <p:nvPr/>
          </p:nvSpPr>
          <p:spPr>
            <a:xfrm flipH="1" rot="5400000">
              <a:off x="11023200" y="3954600"/>
              <a:ext cx="326520" cy="410040"/>
            </a:xfrm>
            <a:prstGeom prst="roundRect">
              <a:avLst>
                <a:gd name="adj" fmla="val 16667"/>
              </a:avLst>
            </a:prstGeom>
            <a:solidFill>
              <a:schemeClr val="accent1">
                <a:alpha val="22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grpSp>
      <p:sp>
        <p:nvSpPr>
          <p:cNvPr id="1409" name="Прямоугольник 19"/>
          <p:cNvSpPr/>
          <p:nvPr/>
        </p:nvSpPr>
        <p:spPr>
          <a:xfrm>
            <a:off x="11048760" y="2236320"/>
            <a:ext cx="267840" cy="1417680"/>
          </a:xfrm>
          <a:prstGeom prst="rect">
            <a:avLst/>
          </a:prstGeom>
          <a:gradFill rotWithShape="0">
            <a:gsLst>
              <a:gs pos="0">
                <a:srgbClr val="b5d4a7"/>
              </a:gs>
              <a:gs pos="100000">
                <a:srgbClr val="a9cd99"/>
              </a:gs>
            </a:gsLst>
            <a:lin ang="5400000"/>
          </a:gradFill>
          <a:ln>
            <a:solidFill>
              <a:srgbClr val="70ad47"/>
            </a:solidFill>
          </a:ln>
        </p:spPr>
        <p:style>
          <a:lnRef idx="1">
            <a:schemeClr val="accent6"/>
          </a:lnRef>
          <a:fillRef idx="2">
            <a:schemeClr val="accent6"/>
          </a:fillRef>
          <a:effectRef idx="1">
            <a:schemeClr val="accent6"/>
          </a:effectRef>
          <a:fontRef idx="minor"/>
        </p:style>
      </p:sp>
      <p:sp>
        <p:nvSpPr>
          <p:cNvPr id="1410" name="Прямая со стрелкой 21"/>
          <p:cNvSpPr/>
          <p:nvPr/>
        </p:nvSpPr>
        <p:spPr>
          <a:xfrm>
            <a:off x="10160640" y="2259000"/>
            <a:ext cx="821520" cy="36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1411" name="Прямая со стрелкой 22"/>
          <p:cNvSpPr/>
          <p:nvPr/>
        </p:nvSpPr>
        <p:spPr>
          <a:xfrm>
            <a:off x="10160640" y="3196800"/>
            <a:ext cx="821520" cy="32076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1412" name="Прямоугольник 23"/>
          <p:cNvSpPr/>
          <p:nvPr/>
        </p:nvSpPr>
        <p:spPr>
          <a:xfrm>
            <a:off x="11042280" y="3518280"/>
            <a:ext cx="267840" cy="128880"/>
          </a:xfrm>
          <a:prstGeom prst="rect">
            <a:avLst/>
          </a:prstGeom>
          <a:solidFill>
            <a:srgbClr val="70ad47"/>
          </a:solidFill>
          <a:ln>
            <a:solidFill>
              <a:srgbClr val="527f34"/>
            </a:solidFill>
          </a:ln>
        </p:spPr>
        <p:style>
          <a:lnRef idx="2">
            <a:schemeClr val="accent6">
              <a:shade val="50000"/>
            </a:schemeClr>
          </a:lnRef>
          <a:fillRef idx="1">
            <a:schemeClr val="accent6"/>
          </a:fillRef>
          <a:effectRef idx="0">
            <a:schemeClr val="accent6"/>
          </a:effectRef>
          <a:fontRef idx="minor"/>
        </p:style>
      </p:sp>
      <p:sp>
        <p:nvSpPr>
          <p:cNvPr id="1413" name="TextBox 24"/>
          <p:cNvSpPr/>
          <p:nvPr/>
        </p:nvSpPr>
        <p:spPr>
          <a:xfrm>
            <a:off x="10346760" y="2827440"/>
            <a:ext cx="30420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rPr>
              <a:t>1</a:t>
            </a:r>
            <a:endParaRPr b="0" lang="ru-RU" sz="1800" spc="-1" strike="noStrike">
              <a:latin typeface="Arial"/>
            </a:endParaRPr>
          </a:p>
        </p:txBody>
      </p:sp>
      <p:sp>
        <p:nvSpPr>
          <p:cNvPr id="1414" name="TextBox 25"/>
          <p:cNvSpPr/>
          <p:nvPr/>
        </p:nvSpPr>
        <p:spPr>
          <a:xfrm>
            <a:off x="10351800" y="1932840"/>
            <a:ext cx="2970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ru-RU" sz="1800" spc="-1" strike="noStrike">
                <a:solidFill>
                  <a:srgbClr val="000000"/>
                </a:solidFill>
                <a:latin typeface="Calibri"/>
              </a:rPr>
              <a:t>2</a:t>
            </a:r>
            <a:endParaRPr b="0" lang="ru-RU" sz="1800" spc="-1" strike="noStrike">
              <a:latin typeface="Arial"/>
            </a:endParaRPr>
          </a:p>
        </p:txBody>
      </p:sp>
      <p:sp>
        <p:nvSpPr>
          <p:cNvPr id="1415" name="TextBox 26"/>
          <p:cNvSpPr/>
          <p:nvPr/>
        </p:nvSpPr>
        <p:spPr>
          <a:xfrm>
            <a:off x="10160640" y="4001040"/>
            <a:ext cx="30420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rPr>
              <a:t>0</a:t>
            </a:r>
            <a:endParaRPr b="0" lang="ru-RU" sz="1800" spc="-1" strike="noStrike">
              <a:latin typeface="Arial"/>
            </a:endParaRPr>
          </a:p>
        </p:txBody>
      </p:sp>
      <p:sp>
        <p:nvSpPr>
          <p:cNvPr id="1416" name="Прямая со стрелкой 28"/>
          <p:cNvSpPr/>
          <p:nvPr/>
        </p:nvSpPr>
        <p:spPr>
          <a:xfrm flipV="1">
            <a:off x="10182240" y="3653640"/>
            <a:ext cx="821520" cy="32076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7"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Подбираем параметры процедуры фиксации пробы</a:t>
            </a:r>
            <a:endParaRPr b="0" lang="ru-RU" sz="4400" spc="-1" strike="noStrike">
              <a:solidFill>
                <a:srgbClr val="000000"/>
              </a:solidFill>
              <a:latin typeface="Calibri"/>
            </a:endParaRPr>
          </a:p>
        </p:txBody>
      </p:sp>
      <p:sp>
        <p:nvSpPr>
          <p:cNvPr id="1418" name="Объект 2"/>
          <p:cNvSpPr txBox="1"/>
          <p:nvPr/>
        </p:nvSpPr>
        <p:spPr>
          <a:xfrm>
            <a:off x="828360" y="1825560"/>
            <a:ext cx="10515240" cy="4350960"/>
          </a:xfrm>
          <a:prstGeom prst="rect">
            <a:avLst/>
          </a:prstGeom>
          <a:noFill/>
          <a:ln w="0">
            <a:noFill/>
          </a:ln>
        </p:spPr>
        <p:txBody>
          <a:bodyPr>
            <a:normAutofit fontScale="73000"/>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 Параметры: температура и время нагрева, чтобы дрожжи погибли и перестали размножаться</a:t>
            </a:r>
            <a:endParaRPr b="0" lang="ru-RU" sz="2800" spc="-1" strike="noStrike">
              <a:solidFill>
                <a:srgbClr val="000000"/>
              </a:solidFill>
              <a:latin typeface="Calibri"/>
            </a:endParaRPr>
          </a:p>
          <a:p>
            <a:pPr marL="457200">
              <a:lnSpc>
                <a:spcPct val="90000"/>
              </a:lnSpc>
              <a:spcBef>
                <a:spcPts val="499"/>
              </a:spcBef>
              <a:tabLst>
                <a:tab algn="l" pos="0"/>
              </a:tabLst>
            </a:pPr>
            <a:r>
              <a:rPr b="0" lang="ru-RU" sz="2400" spc="-1" strike="noStrike">
                <a:solidFill>
                  <a:srgbClr val="000000"/>
                </a:solidFill>
                <a:latin typeface="Calibri"/>
              </a:rPr>
              <a:t>Для максимальной температуры нагрева без кипячения образца обычно используется кипящая водяная баня, дающая возможность нагрева до температуры чуть меньше 100 градусов по Цельсию.</a:t>
            </a:r>
            <a:endParaRPr b="0" lang="ru-RU" sz="2400" spc="-1" strike="noStrike">
              <a:solidFill>
                <a:srgbClr val="000000"/>
              </a:solidFill>
              <a:latin typeface="Calibri"/>
            </a:endParaRPr>
          </a:p>
          <a:p>
            <a:pPr marL="457200">
              <a:lnSpc>
                <a:spcPct val="90000"/>
              </a:lnSpc>
              <a:spcBef>
                <a:spcPts val="499"/>
              </a:spcBef>
              <a:tabLst>
                <a:tab algn="l" pos="0"/>
              </a:tabLst>
            </a:pPr>
            <a:r>
              <a:rPr b="0" lang="ru-RU" sz="2400" spc="-1" strike="noStrike">
                <a:solidFill>
                  <a:srgbClr val="000000"/>
                </a:solidFill>
                <a:latin typeface="Calibri"/>
              </a:rPr>
              <a:t>Переменной величиной является время прогрева. Необходимо помнить, что погибшие от нагрева дрожжи могут продолжать бродить, т.к. ферменты, осуществляющие процесс брожения более устойчивы к нагреву, чем вся дрожжевая клетка.</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 Параметр: время образования осадка </a:t>
            </a:r>
            <a:endParaRPr b="0" lang="ru-RU" sz="2800" spc="-1" strike="noStrike">
              <a:solidFill>
                <a:srgbClr val="000000"/>
              </a:solidFill>
              <a:latin typeface="Calibri"/>
            </a:endParaRPr>
          </a:p>
          <a:p>
            <a:pPr marL="457200">
              <a:lnSpc>
                <a:spcPct val="90000"/>
              </a:lnSpc>
              <a:spcBef>
                <a:spcPts val="499"/>
              </a:spcBef>
              <a:tabLst>
                <a:tab algn="l" pos="0"/>
              </a:tabLst>
            </a:pPr>
            <a:r>
              <a:rPr b="0" lang="ru-RU" sz="2400" spc="-1" strike="noStrike">
                <a:solidFill>
                  <a:srgbClr val="000000"/>
                </a:solidFill>
                <a:latin typeface="Calibri"/>
              </a:rPr>
              <a:t>Если  убитые дрожжи продолжают бродить, то образующийся углекислый газ препятствует формированию осадка</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Поэтому необходимо тщательно производить прогрев пробы (не менее 5 мин. На кипящей водяной бане). При этом время формирования осадка не менее 15 минут (для дрожжей до 60 мин.)</a:t>
            </a:r>
            <a:endParaRPr b="0" lang="ru-RU" sz="2800" spc="-1" strike="noStrike">
              <a:solidFill>
                <a:srgbClr val="000000"/>
              </a:solidFill>
              <a:latin typeface="Calibri"/>
            </a:endParaRPr>
          </a:p>
          <a:p>
            <a:pPr>
              <a:lnSpc>
                <a:spcPct val="90000"/>
              </a:lnSpc>
              <a:spcBef>
                <a:spcPts val="1001"/>
              </a:spcBef>
              <a:tabLst>
                <a:tab algn="l" pos="0"/>
              </a:tabLst>
            </a:pPr>
            <a:endParaRPr b="0" lang="ru-RU"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9"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Строим калибровочную кривую РОД</a:t>
            </a:r>
            <a:endParaRPr b="0" lang="ru-RU" sz="4400" spc="-1" strike="noStrike">
              <a:solidFill>
                <a:srgbClr val="000000"/>
              </a:solidFill>
              <a:latin typeface="Calibri"/>
            </a:endParaRPr>
          </a:p>
        </p:txBody>
      </p:sp>
      <p:sp>
        <p:nvSpPr>
          <p:cNvPr id="1420" name="Объект 2"/>
          <p:cNvSpPr txBox="1"/>
          <p:nvPr/>
        </p:nvSpPr>
        <p:spPr>
          <a:xfrm>
            <a:off x="838080" y="1825560"/>
            <a:ext cx="10515240" cy="4350960"/>
          </a:xfrm>
          <a:prstGeom prst="rect">
            <a:avLst/>
          </a:prstGeom>
          <a:noFill/>
          <a:ln w="0">
            <a:noFill/>
          </a:ln>
        </p:spPr>
        <p:txBody>
          <a:bodyPr>
            <a:normAutofit/>
          </a:bodyPr>
          <a:p>
            <a:pPr>
              <a:lnSpc>
                <a:spcPct val="90000"/>
              </a:lnSpc>
              <a:spcBef>
                <a:spcPts val="1001"/>
              </a:spcBef>
              <a:tabLst>
                <a:tab algn="l" pos="0"/>
              </a:tabLst>
            </a:pPr>
            <a:r>
              <a:rPr b="0" lang="ru-RU" sz="2800" spc="-1" strike="noStrike">
                <a:solidFill>
                  <a:srgbClr val="000000"/>
                </a:solidFill>
                <a:latin typeface="Calibri"/>
              </a:rPr>
              <a:t>Для построения калибровочной кривой необходимо</a:t>
            </a:r>
            <a:endParaRPr b="0" lang="ru-RU" sz="28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rabicPeriod"/>
              <a:tabLst>
                <a:tab algn="l" pos="0"/>
              </a:tabLst>
            </a:pPr>
            <a:r>
              <a:rPr b="0" lang="ru-RU" sz="2400" spc="-1" strike="noStrike">
                <a:solidFill>
                  <a:srgbClr val="000000"/>
                </a:solidFill>
                <a:latin typeface="Calibri"/>
              </a:rPr>
              <a:t>Взвесить сырые прессованные дрожжи (несколько грамм)</a:t>
            </a:r>
            <a:endParaRPr b="0" lang="ru-RU"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rabicPeriod"/>
              <a:tabLst>
                <a:tab algn="l" pos="0"/>
              </a:tabLst>
            </a:pPr>
            <a:r>
              <a:rPr b="0" lang="ru-RU" sz="2400" spc="-1" strike="noStrike">
                <a:solidFill>
                  <a:srgbClr val="000000"/>
                </a:solidFill>
                <a:latin typeface="Calibri"/>
              </a:rPr>
              <a:t>Развести их в измеренном количестве культуральной жидкости (20-50мл.)</a:t>
            </a:r>
            <a:endParaRPr b="0" lang="ru-RU"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rabicPeriod"/>
              <a:tabLst>
                <a:tab algn="l" pos="0"/>
              </a:tabLst>
            </a:pPr>
            <a:r>
              <a:rPr b="0" lang="ru-RU" sz="2400" spc="-1" strike="noStrike">
                <a:solidFill>
                  <a:srgbClr val="000000"/>
                </a:solidFill>
                <a:latin typeface="Calibri"/>
              </a:rPr>
              <a:t>Произвести тепловую обработку (как указано выше)</a:t>
            </a:r>
            <a:endParaRPr b="0" lang="ru-RU" sz="2400" spc="-1" strike="noStrike">
              <a:solidFill>
                <a:srgbClr val="000000"/>
              </a:solidFill>
              <a:latin typeface="Calibri"/>
            </a:endParaRPr>
          </a:p>
          <a:p>
            <a:pPr marL="457200">
              <a:lnSpc>
                <a:spcPct val="90000"/>
              </a:lnSpc>
              <a:spcBef>
                <a:spcPts val="499"/>
              </a:spcBef>
              <a:tabLst>
                <a:tab algn="l" pos="0"/>
              </a:tabLst>
            </a:pPr>
            <a:r>
              <a:rPr b="0" lang="ru-RU" sz="2400" spc="-1" strike="noStrike">
                <a:solidFill>
                  <a:srgbClr val="000000"/>
                </a:solidFill>
                <a:latin typeface="Calibri"/>
              </a:rPr>
              <a:t>Получится концентрированная суспензия убитых дрожжей, равная (количество грамм п.1) / (количество мл. п.2). Измеряется в г/мл.</a:t>
            </a:r>
            <a:endParaRPr b="0" lang="ru-RU"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rabicPeriod" startAt="4"/>
              <a:tabLst>
                <a:tab algn="l" pos="0"/>
              </a:tabLst>
            </a:pPr>
            <a:r>
              <a:rPr b="0" lang="ru-RU" sz="2400" spc="-1" strike="noStrike">
                <a:solidFill>
                  <a:srgbClr val="000000"/>
                </a:solidFill>
                <a:latin typeface="Calibri"/>
              </a:rPr>
              <a:t>Готовим несколько разведений, в которых можем точно вычислить концентрации</a:t>
            </a:r>
            <a:endParaRPr b="0" lang="ru-RU"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rabicPeriod" startAt="4"/>
              <a:tabLst>
                <a:tab algn="l" pos="0"/>
              </a:tabLst>
            </a:pPr>
            <a:r>
              <a:rPr b="0" lang="ru-RU" sz="2400" spc="-1" strike="noStrike">
                <a:solidFill>
                  <a:srgbClr val="000000"/>
                </a:solidFill>
                <a:latin typeface="Calibri"/>
              </a:rPr>
              <a:t>Измеряем РОД в каждом разведении</a:t>
            </a:r>
            <a:endParaRPr b="0" lang="ru-RU"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rabicPeriod" startAt="4"/>
              <a:tabLst>
                <a:tab algn="l" pos="0"/>
              </a:tabLst>
            </a:pPr>
            <a:r>
              <a:rPr b="0" lang="ru-RU" sz="2400" spc="-1" strike="noStrike">
                <a:solidFill>
                  <a:srgbClr val="000000"/>
                </a:solidFill>
                <a:latin typeface="Calibri"/>
              </a:rPr>
              <a:t>Строим калибровочную кривую</a:t>
            </a:r>
            <a:endParaRPr b="0" lang="ru-RU"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rabicPeriod" startAt="4"/>
              <a:tabLst>
                <a:tab algn="l" pos="0"/>
              </a:tabLst>
            </a:pPr>
            <a:r>
              <a:rPr b="0" lang="ru-RU" sz="2400" spc="-1" strike="noStrike">
                <a:solidFill>
                  <a:srgbClr val="000000"/>
                </a:solidFill>
                <a:latin typeface="Calibri"/>
              </a:rPr>
              <a:t>Измеряя РОД в ходе дальнейших экспериментов, по этой кривой можно определять сырой вес</a:t>
            </a:r>
            <a:endParaRPr b="0" lang="ru-RU"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1"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Калибровочная кривая РОД</a:t>
            </a:r>
            <a:endParaRPr b="0" lang="ru-RU" sz="4400" spc="-1" strike="noStrike">
              <a:solidFill>
                <a:srgbClr val="000000"/>
              </a:solidFill>
              <a:latin typeface="Calibri"/>
            </a:endParaRPr>
          </a:p>
        </p:txBody>
      </p:sp>
      <p:sp>
        <p:nvSpPr>
          <p:cNvPr id="1422" name="Объект 2"/>
          <p:cNvSpPr txBox="1"/>
          <p:nvPr/>
        </p:nvSpPr>
        <p:spPr>
          <a:xfrm>
            <a:off x="838080" y="1825560"/>
            <a:ext cx="10515240" cy="4350960"/>
          </a:xfrm>
          <a:prstGeom prst="rect">
            <a:avLst/>
          </a:prstGeom>
          <a:noFill/>
          <a:ln w="0">
            <a:noFill/>
          </a:ln>
        </p:spPr>
        <p:txBody>
          <a:bodyPr>
            <a:normAutofit fontScale="90000"/>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Калибровочная кривая должна иметь более-ли-менее монотонный вид</a:t>
            </a:r>
            <a:endParaRPr b="0" lang="ru-RU" sz="2800" spc="-1" strike="noStrike">
              <a:solidFill>
                <a:srgbClr val="000000"/>
              </a:solidFill>
              <a:latin typeface="Calibri"/>
            </a:endParaRPr>
          </a:p>
          <a:p>
            <a:pPr>
              <a:lnSpc>
                <a:spcPct val="90000"/>
              </a:lnSpc>
              <a:spcBef>
                <a:spcPts val="1001"/>
              </a:spcBef>
            </a:pPr>
            <a:endParaRPr b="0" lang="ru-RU" sz="2800" spc="-1" strike="noStrike">
              <a:solidFill>
                <a:srgbClr val="000000"/>
              </a:solidFill>
              <a:latin typeface="Calibri"/>
            </a:endParaRPr>
          </a:p>
          <a:p>
            <a:pPr>
              <a:lnSpc>
                <a:spcPct val="90000"/>
              </a:lnSpc>
              <a:spcBef>
                <a:spcPts val="1001"/>
              </a:spcBef>
            </a:pPr>
            <a:endParaRPr b="0" lang="ru-RU" sz="2800" spc="-1" strike="noStrike">
              <a:solidFill>
                <a:srgbClr val="000000"/>
              </a:solidFill>
              <a:latin typeface="Calibri"/>
            </a:endParaRPr>
          </a:p>
          <a:p>
            <a:pPr>
              <a:lnSpc>
                <a:spcPct val="90000"/>
              </a:lnSpc>
              <a:spcBef>
                <a:spcPts val="1001"/>
              </a:spcBef>
            </a:pPr>
            <a:endParaRPr b="0" lang="ru-RU" sz="2800" spc="-1" strike="noStrike">
              <a:solidFill>
                <a:srgbClr val="000000"/>
              </a:solidFill>
              <a:latin typeface="Calibri"/>
            </a:endParaRPr>
          </a:p>
          <a:p>
            <a:pPr>
              <a:lnSpc>
                <a:spcPct val="90000"/>
              </a:lnSpc>
              <a:spcBef>
                <a:spcPts val="1001"/>
              </a:spcBef>
            </a:pPr>
            <a:endParaRPr b="0" lang="ru-RU" sz="2800" spc="-1" strike="noStrike">
              <a:solidFill>
                <a:srgbClr val="000000"/>
              </a:solidFill>
              <a:latin typeface="Calibri"/>
            </a:endParaRPr>
          </a:p>
          <a:p>
            <a:pPr>
              <a:lnSpc>
                <a:spcPct val="90000"/>
              </a:lnSpc>
              <a:spcBef>
                <a:spcPts val="1001"/>
              </a:spcBef>
            </a:pPr>
            <a:endParaRPr b="0" lang="ru-RU" sz="2800" spc="-1" strike="noStrike">
              <a:solidFill>
                <a:srgbClr val="000000"/>
              </a:solidFill>
              <a:latin typeface="Calibri"/>
            </a:endParaRPr>
          </a:p>
          <a:p>
            <a:pPr>
              <a:lnSpc>
                <a:spcPct val="90000"/>
              </a:lnSpc>
              <a:spcBef>
                <a:spcPts val="1001"/>
              </a:spcBef>
            </a:pPr>
            <a:endParaRPr b="0" lang="ru-RU" sz="2800" spc="-1" strike="noStrike">
              <a:solidFill>
                <a:srgbClr val="000000"/>
              </a:solidFill>
              <a:latin typeface="Calibri"/>
            </a:endParaRPr>
          </a:p>
          <a:p>
            <a:pPr>
              <a:lnSpc>
                <a:spcPct val="90000"/>
              </a:lnSpc>
              <a:spcBef>
                <a:spcPts val="1001"/>
              </a:spcBef>
            </a:pP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Измеряя в ходе экспериментов РОД, можем пересчитать все показатели в г/мл сырого веса</a:t>
            </a:r>
            <a:endParaRPr b="0" lang="ru-RU" sz="2800" spc="-1" strike="noStrike">
              <a:solidFill>
                <a:srgbClr val="000000"/>
              </a:solidFill>
              <a:latin typeface="Calibri"/>
            </a:endParaRPr>
          </a:p>
        </p:txBody>
      </p:sp>
      <p:sp>
        <p:nvSpPr>
          <p:cNvPr id="1423" name="Прямоугольник 3"/>
          <p:cNvSpPr/>
          <p:nvPr/>
        </p:nvSpPr>
        <p:spPr>
          <a:xfrm>
            <a:off x="2912040" y="2365560"/>
            <a:ext cx="4979160" cy="3150360"/>
          </a:xfrm>
          <a:prstGeom prst="rect">
            <a:avLst/>
          </a:prstGeom>
          <a:noFill/>
          <a:ln>
            <a:noFill/>
          </a:ln>
        </p:spPr>
        <p:style>
          <a:lnRef idx="2">
            <a:schemeClr val="accent1">
              <a:shade val="50000"/>
            </a:schemeClr>
          </a:lnRef>
          <a:fillRef idx="1">
            <a:schemeClr val="accent1"/>
          </a:fillRef>
          <a:effectRef idx="0">
            <a:schemeClr val="accent1"/>
          </a:effectRef>
          <a:fontRef idx="minor"/>
        </p:style>
      </p:sp>
      <p:sp>
        <p:nvSpPr>
          <p:cNvPr id="1424" name="Прямая соединительная линия 5"/>
          <p:cNvSpPr/>
          <p:nvPr/>
        </p:nvSpPr>
        <p:spPr>
          <a:xfrm flipH="1">
            <a:off x="3134880" y="5225040"/>
            <a:ext cx="4310640" cy="0"/>
          </a:xfrm>
          <a:prstGeom prst="line">
            <a:avLst/>
          </a:prstGeom>
          <a:ln>
            <a:solidFill>
              <a:srgbClr val="4472c4"/>
            </a:solidFill>
          </a:ln>
        </p:spPr>
        <p:style>
          <a:lnRef idx="1">
            <a:schemeClr val="accent1"/>
          </a:lnRef>
          <a:fillRef idx="0">
            <a:schemeClr val="accent1"/>
          </a:fillRef>
          <a:effectRef idx="0">
            <a:schemeClr val="accent1"/>
          </a:effectRef>
          <a:fontRef idx="minor"/>
        </p:style>
      </p:sp>
      <p:sp>
        <p:nvSpPr>
          <p:cNvPr id="1425" name="Прямая соединительная линия 7"/>
          <p:cNvSpPr/>
          <p:nvPr/>
        </p:nvSpPr>
        <p:spPr>
          <a:xfrm>
            <a:off x="3134880" y="2612520"/>
            <a:ext cx="0" cy="2572200"/>
          </a:xfrm>
          <a:prstGeom prst="line">
            <a:avLst/>
          </a:prstGeom>
          <a:ln>
            <a:solidFill>
              <a:srgbClr val="4472c4"/>
            </a:solidFill>
          </a:ln>
        </p:spPr>
        <p:style>
          <a:lnRef idx="1">
            <a:schemeClr val="accent1"/>
          </a:lnRef>
          <a:fillRef idx="0">
            <a:schemeClr val="accent1"/>
          </a:fillRef>
          <a:effectRef idx="0">
            <a:schemeClr val="accent1"/>
          </a:effectRef>
          <a:fontRef idx="minor"/>
        </p:style>
      </p:sp>
      <p:sp>
        <p:nvSpPr>
          <p:cNvPr id="1426" name="TextBox 10"/>
          <p:cNvSpPr/>
          <p:nvPr/>
        </p:nvSpPr>
        <p:spPr>
          <a:xfrm flipH="1" rot="16200000">
            <a:off x="2172600" y="3346200"/>
            <a:ext cx="157356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rPr>
              <a:t>Сырой вес</a:t>
            </a:r>
            <a:endParaRPr b="0" lang="ru-RU" sz="1800" spc="-1" strike="noStrike">
              <a:latin typeface="Arial"/>
            </a:endParaRPr>
          </a:p>
        </p:txBody>
      </p:sp>
      <p:sp>
        <p:nvSpPr>
          <p:cNvPr id="1427" name="TextBox 11"/>
          <p:cNvSpPr/>
          <p:nvPr/>
        </p:nvSpPr>
        <p:spPr>
          <a:xfrm flipH="1">
            <a:off x="6890040" y="4815360"/>
            <a:ext cx="157356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rPr>
              <a:t>РОД</a:t>
            </a:r>
            <a:endParaRPr b="0" lang="ru-RU" sz="1800" spc="-1" strike="noStrike">
              <a:latin typeface="Arial"/>
            </a:endParaRPr>
          </a:p>
        </p:txBody>
      </p:sp>
      <p:sp>
        <p:nvSpPr>
          <p:cNvPr id="1428" name="Звезда: 5 точек 12"/>
          <p:cNvSpPr/>
          <p:nvPr/>
        </p:nvSpPr>
        <p:spPr>
          <a:xfrm>
            <a:off x="3746880" y="4610520"/>
            <a:ext cx="145440" cy="204480"/>
          </a:xfrm>
          <a:prstGeom prst="star5">
            <a:avLst>
              <a:gd name="adj" fmla="val 19098"/>
              <a:gd name="hf" fmla="val 105146"/>
              <a:gd name="vf" fmla="val 110557"/>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29" name="Звезда: 5 точек 14"/>
          <p:cNvSpPr/>
          <p:nvPr/>
        </p:nvSpPr>
        <p:spPr>
          <a:xfrm>
            <a:off x="4226400" y="4117320"/>
            <a:ext cx="145440" cy="204480"/>
          </a:xfrm>
          <a:prstGeom prst="star5">
            <a:avLst>
              <a:gd name="adj" fmla="val 19098"/>
              <a:gd name="hf" fmla="val 105146"/>
              <a:gd name="vf" fmla="val 110557"/>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30" name="Звезда: 5 точек 16"/>
          <p:cNvSpPr/>
          <p:nvPr/>
        </p:nvSpPr>
        <p:spPr>
          <a:xfrm>
            <a:off x="4768200" y="3838320"/>
            <a:ext cx="145440" cy="204480"/>
          </a:xfrm>
          <a:prstGeom prst="star5">
            <a:avLst>
              <a:gd name="adj" fmla="val 19098"/>
              <a:gd name="hf" fmla="val 105146"/>
              <a:gd name="vf" fmla="val 110557"/>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31" name="Звезда: 5 точек 18"/>
          <p:cNvSpPr/>
          <p:nvPr/>
        </p:nvSpPr>
        <p:spPr>
          <a:xfrm>
            <a:off x="5452200" y="3178440"/>
            <a:ext cx="145440" cy="204480"/>
          </a:xfrm>
          <a:prstGeom prst="star5">
            <a:avLst>
              <a:gd name="adj" fmla="val 19098"/>
              <a:gd name="hf" fmla="val 105146"/>
              <a:gd name="vf" fmla="val 110557"/>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32" name="Звезда: 5 точек 20"/>
          <p:cNvSpPr/>
          <p:nvPr/>
        </p:nvSpPr>
        <p:spPr>
          <a:xfrm>
            <a:off x="6681600" y="2960280"/>
            <a:ext cx="145440" cy="204480"/>
          </a:xfrm>
          <a:prstGeom prst="star5">
            <a:avLst>
              <a:gd name="adj" fmla="val 19098"/>
              <a:gd name="hf" fmla="val 105146"/>
              <a:gd name="vf" fmla="val 110557"/>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33" name="Полилиния: фигура 21"/>
          <p:cNvSpPr/>
          <p:nvPr/>
        </p:nvSpPr>
        <p:spPr>
          <a:xfrm>
            <a:off x="3631320" y="2756160"/>
            <a:ext cx="3343680" cy="2024280"/>
          </a:xfrm>
          <a:custGeom>
            <a:avLst/>
            <a:gdLst/>
            <a:ahLst/>
            <a:rect l="l" t="t" r="r" b="b"/>
            <a:pathLst>
              <a:path w="3344092" h="2024743">
                <a:moveTo>
                  <a:pt x="0" y="2024743"/>
                </a:moveTo>
                <a:cubicBezTo>
                  <a:pt x="400594" y="1688374"/>
                  <a:pt x="801189" y="1352006"/>
                  <a:pt x="1162595" y="1097280"/>
                </a:cubicBezTo>
                <a:cubicBezTo>
                  <a:pt x="1524001" y="842554"/>
                  <a:pt x="1804852" y="679268"/>
                  <a:pt x="2168435" y="496388"/>
                </a:cubicBezTo>
                <a:cubicBezTo>
                  <a:pt x="2532018" y="313508"/>
                  <a:pt x="3344092" y="0"/>
                  <a:pt x="3344092" y="0"/>
                </a:cubicBezTo>
                <a:lnTo>
                  <a:pt x="3344092" y="0"/>
                </a:lnTo>
              </a:path>
            </a:pathLst>
          </a:custGeom>
          <a:noFill/>
          <a:ln>
            <a:solidFill>
              <a:srgbClr val="325490"/>
            </a:solid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4" name="Заголовок 1"/>
          <p:cNvSpPr txBox="1"/>
          <p:nvPr/>
        </p:nvSpPr>
        <p:spPr>
          <a:xfrm>
            <a:off x="838080" y="365040"/>
            <a:ext cx="10680840" cy="1325160"/>
          </a:xfrm>
          <a:prstGeom prst="rect">
            <a:avLst/>
          </a:prstGeom>
          <a:noFill/>
          <a:ln w="0">
            <a:noFill/>
          </a:ln>
        </p:spPr>
        <p:txBody>
          <a:bodyPr anchor="ctr">
            <a:normAutofit/>
          </a:bodyPr>
          <a:p>
            <a:pPr>
              <a:lnSpc>
                <a:spcPct val="90000"/>
              </a:lnSpc>
            </a:pPr>
            <a:r>
              <a:rPr b="1" lang="ru-RU" sz="4000" spc="-1" strike="noStrike">
                <a:solidFill>
                  <a:srgbClr val="000000"/>
                </a:solidFill>
                <a:latin typeface="Calibri"/>
              </a:rPr>
              <a:t>Глава 9. Анализируем концентрацию глюкозы</a:t>
            </a:r>
            <a:endParaRPr b="0" lang="ru-RU" sz="4000" spc="-1" strike="noStrike">
              <a:solidFill>
                <a:srgbClr val="000000"/>
              </a:solidFill>
              <a:latin typeface="Calibri"/>
            </a:endParaRPr>
          </a:p>
        </p:txBody>
      </p:sp>
      <p:sp>
        <p:nvSpPr>
          <p:cNvPr id="1435" name="Объект 2"/>
          <p:cNvSpPr txBox="1"/>
          <p:nvPr/>
        </p:nvSpPr>
        <p:spPr>
          <a:xfrm>
            <a:off x="838080" y="1825560"/>
            <a:ext cx="10302120" cy="4350960"/>
          </a:xfrm>
          <a:prstGeom prst="rect">
            <a:avLst/>
          </a:prstGeom>
          <a:noFill/>
          <a:ln w="0">
            <a:noFill/>
          </a:ln>
        </p:spPr>
        <p:txBody>
          <a:bodyPr>
            <a:normAutofit fontScale="36000"/>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Для измерения концентрации глюкозы </a:t>
            </a:r>
            <a:r>
              <a:rPr b="0" lang="ru-RU" sz="2800" spc="-1" strike="noStrike">
                <a:solidFill>
                  <a:srgbClr val="000000"/>
                </a:solidFill>
                <a:latin typeface="Calibri"/>
              </a:rPr>
              <a:t>воспользуйтесь медицинским глюкометром, </a:t>
            </a:r>
            <a:r>
              <a:rPr b="0" lang="ru-RU" sz="2800" spc="-1" strike="noStrike">
                <a:solidFill>
                  <a:srgbClr val="000000"/>
                </a:solidFill>
                <a:latin typeface="Calibri"/>
              </a:rPr>
              <a:t>предназначенным для измерения </a:t>
            </a:r>
            <a:r>
              <a:rPr b="0" lang="ru-RU" sz="2800" spc="-1" strike="noStrike">
                <a:solidFill>
                  <a:srgbClr val="000000"/>
                </a:solidFill>
                <a:latin typeface="Calibri"/>
              </a:rPr>
              <a:t>концентрации глюкозы в крови</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Медицинский глюкометр предназначен для </a:t>
            </a:r>
            <a:r>
              <a:rPr b="0" lang="ru-RU" sz="2800" spc="-1" strike="noStrike">
                <a:solidFill>
                  <a:srgbClr val="000000"/>
                </a:solidFill>
                <a:latin typeface="Calibri"/>
              </a:rPr>
              <a:t>использования человеком, не имеющим </a:t>
            </a:r>
            <a:r>
              <a:rPr b="0" lang="ru-RU" sz="2800" spc="-1" strike="noStrike">
                <a:solidFill>
                  <a:srgbClr val="000000"/>
                </a:solidFill>
                <a:latin typeface="Calibri"/>
              </a:rPr>
              <a:t>никакой специальной подготовки. Тщательно </a:t>
            </a:r>
            <a:r>
              <a:rPr b="0" lang="ru-RU" sz="2800" spc="-1" strike="noStrike">
                <a:solidFill>
                  <a:srgbClr val="000000"/>
                </a:solidFill>
                <a:latin typeface="Calibri"/>
              </a:rPr>
              <a:t>следуйте его инструкциям и все получится</a:t>
            </a:r>
            <a:endParaRPr b="0" lang="ru-RU" sz="2800" spc="-1" strike="noStrike">
              <a:solidFill>
                <a:srgbClr val="000000"/>
              </a:solidFill>
              <a:latin typeface="Calibri"/>
            </a:endParaRPr>
          </a:p>
          <a:p>
            <a:pPr>
              <a:lnSpc>
                <a:spcPct val="90000"/>
              </a:lnSpc>
              <a:spcBef>
                <a:spcPts val="1001"/>
              </a:spcBef>
            </a:pPr>
            <a:endParaRPr b="0" lang="ru-RU" sz="2800" spc="-1" strike="noStrike">
              <a:solidFill>
                <a:srgbClr val="000000"/>
              </a:solidFill>
              <a:latin typeface="Calibri"/>
            </a:endParaRPr>
          </a:p>
          <a:p>
            <a:pPr>
              <a:lnSpc>
                <a:spcPct val="90000"/>
              </a:lnSpc>
              <a:spcBef>
                <a:spcPts val="1001"/>
              </a:spcBef>
            </a:pP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Этот метод достаточно хорошо работает в </a:t>
            </a:r>
            <a:r>
              <a:rPr b="0" lang="ru-RU" sz="2800" spc="-1" strike="noStrike">
                <a:solidFill>
                  <a:srgbClr val="000000"/>
                </a:solidFill>
                <a:latin typeface="Calibri"/>
              </a:rPr>
              <a:t>минимальной среде, но в квасе или </a:t>
            </a:r>
            <a:r>
              <a:rPr b="0" lang="ru-RU" sz="2800" spc="-1" strike="noStrike">
                <a:solidFill>
                  <a:srgbClr val="000000"/>
                </a:solidFill>
                <a:latin typeface="Calibri"/>
              </a:rPr>
              <a:t>разбавленном сусле могут возникать какие-</a:t>
            </a:r>
            <a:r>
              <a:rPr b="0" lang="ru-RU" sz="2800" spc="-1" strike="noStrike">
                <a:solidFill>
                  <a:srgbClr val="000000"/>
                </a:solidFill>
                <a:latin typeface="Calibri"/>
              </a:rPr>
              <a:t>нибудь помехи. Поэтому прежде, чем ставить </a:t>
            </a:r>
            <a:r>
              <a:rPr b="0" lang="ru-RU" sz="2800" spc="-1" strike="noStrike">
                <a:solidFill>
                  <a:srgbClr val="000000"/>
                </a:solidFill>
                <a:latin typeface="Calibri"/>
              </a:rPr>
              <a:t>эксперимент с дрожжами, научитесь получать </a:t>
            </a:r>
            <a:r>
              <a:rPr b="0" lang="ru-RU" sz="2800" spc="-1" strike="noStrike">
                <a:solidFill>
                  <a:srgbClr val="000000"/>
                </a:solidFill>
                <a:latin typeface="Calibri"/>
              </a:rPr>
              <a:t>достаточно стабильные значения измерений на </a:t>
            </a:r>
            <a:r>
              <a:rPr b="0" lang="ru-RU" sz="2800" spc="-1" strike="noStrike">
                <a:solidFill>
                  <a:srgbClr val="000000"/>
                </a:solidFill>
                <a:latin typeface="Calibri"/>
              </a:rPr>
              <a:t>модельных (калибровочных) растворах </a:t>
            </a:r>
            <a:r>
              <a:rPr b="0" lang="ru-RU" sz="2800" spc="-1" strike="noStrike">
                <a:solidFill>
                  <a:srgbClr val="000000"/>
                </a:solidFill>
                <a:latin typeface="Calibri"/>
              </a:rPr>
              <a:t>глюкозы. Такие растворы готовятся (аналогично </a:t>
            </a:r>
            <a:r>
              <a:rPr b="0" lang="ru-RU" sz="2800" spc="-1" strike="noStrike">
                <a:solidFill>
                  <a:srgbClr val="000000"/>
                </a:solidFill>
                <a:latin typeface="Calibri"/>
              </a:rPr>
              <a:t>калибровочной кривой РОД – см. предыдущую </a:t>
            </a:r>
            <a:r>
              <a:rPr b="0" lang="ru-RU" sz="2800" spc="-1" strike="noStrike">
                <a:solidFill>
                  <a:srgbClr val="000000"/>
                </a:solidFill>
                <a:latin typeface="Calibri"/>
              </a:rPr>
              <a:t>главу) добавлением известного (взвешенного) </a:t>
            </a:r>
            <a:r>
              <a:rPr b="0" lang="ru-RU" sz="2800" spc="-1" strike="noStrike">
                <a:solidFill>
                  <a:srgbClr val="000000"/>
                </a:solidFill>
                <a:latin typeface="Calibri"/>
              </a:rPr>
              <a:t>количества глюкозы в жидкость, которая </a:t>
            </a:r>
            <a:r>
              <a:rPr b="0" lang="ru-RU" sz="2800" spc="-1" strike="noStrike">
                <a:solidFill>
                  <a:srgbClr val="000000"/>
                </a:solidFill>
                <a:latin typeface="Calibri"/>
              </a:rPr>
              <a:t>максимально соответствует той, что будет </a:t>
            </a:r>
            <a:r>
              <a:rPr b="0" lang="ru-RU" sz="2800" spc="-1" strike="noStrike">
                <a:solidFill>
                  <a:srgbClr val="000000"/>
                </a:solidFill>
                <a:latin typeface="Calibri"/>
              </a:rPr>
              <a:t>использована в эксперименте.</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Если измеряемая концентрация глюкозы </a:t>
            </a:r>
            <a:r>
              <a:rPr b="0" lang="ru-RU" sz="2800" spc="-1" strike="noStrike">
                <a:solidFill>
                  <a:srgbClr val="000000"/>
                </a:solidFill>
                <a:latin typeface="Calibri"/>
              </a:rPr>
              <a:t>оказывается больше, чем может измерить </a:t>
            </a:r>
            <a:r>
              <a:rPr b="0" lang="ru-RU" sz="2800" spc="-1" strike="noStrike">
                <a:solidFill>
                  <a:srgbClr val="000000"/>
                </a:solidFill>
                <a:latin typeface="Calibri"/>
              </a:rPr>
              <a:t>глюкометр – разведите пробу.</a:t>
            </a:r>
            <a:endParaRPr b="0" lang="ru-RU"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6" name="Заголовок 3"/>
          <p:cNvSpPr txBox="1"/>
          <p:nvPr/>
        </p:nvSpPr>
        <p:spPr>
          <a:xfrm>
            <a:off x="790920" y="1717200"/>
            <a:ext cx="10515240" cy="2852280"/>
          </a:xfrm>
          <a:prstGeom prst="rect">
            <a:avLst/>
          </a:prstGeom>
          <a:noFill/>
          <a:ln w="0">
            <a:noFill/>
          </a:ln>
        </p:spPr>
        <p:txBody>
          <a:bodyPr anchor="b">
            <a:normAutofit/>
          </a:bodyPr>
          <a:p>
            <a:pPr>
              <a:lnSpc>
                <a:spcPct val="90000"/>
              </a:lnSpc>
            </a:pPr>
            <a:r>
              <a:rPr b="1" lang="ru-RU" sz="4400" spc="-1" strike="noStrike">
                <a:solidFill>
                  <a:srgbClr val="000000"/>
                </a:solidFill>
                <a:latin typeface="Calibri"/>
              </a:rPr>
              <a:t>Часть </a:t>
            </a:r>
            <a:r>
              <a:rPr b="1" lang="en-US" sz="4400" spc="-1" strike="noStrike">
                <a:solidFill>
                  <a:srgbClr val="000000"/>
                </a:solidFill>
                <a:latin typeface="Calibri"/>
              </a:rPr>
              <a:t>III</a:t>
            </a:r>
            <a:br/>
            <a:r>
              <a:rPr b="1" lang="ru-RU" sz="4400" spc="-1" strike="noStrike">
                <a:solidFill>
                  <a:srgbClr val="000000"/>
                </a:solidFill>
                <a:latin typeface="Calibri"/>
              </a:rPr>
              <a:t>Практическая биотехнология </a:t>
            </a:r>
            <a:br/>
            <a:r>
              <a:rPr b="1" lang="ru-RU" sz="4400" spc="-1" strike="noStrike">
                <a:solidFill>
                  <a:srgbClr val="000000"/>
                </a:solidFill>
                <a:latin typeface="Calibri"/>
              </a:rPr>
              <a:t>для начинающих</a:t>
            </a:r>
            <a:endParaRPr b="0" lang="ru-RU" sz="4400" spc="-1" strike="noStrike">
              <a:solidFill>
                <a:srgbClr val="000000"/>
              </a:solidFill>
              <a:latin typeface="Calibri"/>
            </a:endParaRPr>
          </a:p>
        </p:txBody>
      </p:sp>
      <p:sp>
        <p:nvSpPr>
          <p:cNvPr id="1437" name="Текст 4"/>
          <p:cNvSpPr txBox="1"/>
          <p:nvPr/>
        </p:nvSpPr>
        <p:spPr>
          <a:xfrm>
            <a:off x="831960" y="4579920"/>
            <a:ext cx="10515240" cy="1499760"/>
          </a:xfrm>
          <a:prstGeom prst="rect">
            <a:avLst/>
          </a:prstGeom>
          <a:noFill/>
          <a:ln w="0">
            <a:noFill/>
          </a:ln>
        </p:spPr>
        <p:txBody>
          <a:bodyPr>
            <a:noAutofit/>
          </a:bodyPr>
          <a:p>
            <a:pPr>
              <a:lnSpc>
                <a:spcPct val="90000"/>
              </a:lnSpc>
              <a:spcBef>
                <a:spcPts val="1001"/>
              </a:spcBef>
              <a:tabLst>
                <a:tab algn="l" pos="0"/>
              </a:tabLst>
            </a:pPr>
            <a:r>
              <a:rPr b="0" lang="ru-RU" sz="2400" spc="-1" strike="noStrike">
                <a:solidFill>
                  <a:srgbClr val="8b8b8b"/>
                </a:solidFill>
                <a:latin typeface="Calibri"/>
              </a:rPr>
              <a:t>Курс «Практическая биотехнология»</a:t>
            </a:r>
            <a:endParaRPr b="0" lang="ru-RU" sz="2400" spc="-1" strike="noStrike">
              <a:solidFill>
                <a:srgbClr val="000000"/>
              </a:solidFill>
              <a:latin typeface="Calibri"/>
            </a:endParaRPr>
          </a:p>
          <a:p>
            <a:pPr>
              <a:lnSpc>
                <a:spcPct val="90000"/>
              </a:lnSpc>
              <a:spcBef>
                <a:spcPts val="1001"/>
              </a:spcBef>
              <a:tabLst>
                <a:tab algn="l" pos="0"/>
              </a:tabLst>
            </a:pPr>
            <a:r>
              <a:rPr b="1" lang="ru-RU" sz="2400" spc="-1" strike="noStrike">
                <a:solidFill>
                  <a:srgbClr val="8b8b8b"/>
                </a:solidFill>
                <a:latin typeface="Calibri"/>
              </a:rPr>
              <a:t>Культивирование микроорганизмов. </a:t>
            </a:r>
            <a:r>
              <a:rPr b="1" lang="ru-RU" sz="2400" spc="-1" strike="noStrike">
                <a:solidFill>
                  <a:srgbClr val="8b8b8b"/>
                </a:solidFill>
                <a:latin typeface="Calibri"/>
              </a:rPr>
              <a:t>Часть </a:t>
            </a:r>
            <a:r>
              <a:rPr b="1" lang="en-US" sz="2400" spc="-1" strike="noStrike">
                <a:solidFill>
                  <a:srgbClr val="8b8b8b"/>
                </a:solidFill>
                <a:latin typeface="Calibri"/>
              </a:rPr>
              <a:t>III. </a:t>
            </a:r>
            <a:endParaRPr b="0" lang="ru-RU" sz="2400" spc="-1" strike="noStrike">
              <a:solidFill>
                <a:srgbClr val="000000"/>
              </a:solidFill>
              <a:latin typeface="Calibri"/>
            </a:endParaRPr>
          </a:p>
        </p:txBody>
      </p:sp>
      <p:grpSp>
        <p:nvGrpSpPr>
          <p:cNvPr id="1438" name="Группа 5"/>
          <p:cNvGrpSpPr/>
          <p:nvPr/>
        </p:nvGrpSpPr>
        <p:grpSpPr>
          <a:xfrm>
            <a:off x="8953200" y="4617720"/>
            <a:ext cx="1884960" cy="748440"/>
            <a:chOff x="8953200" y="4617720"/>
            <a:chExt cx="1884960" cy="748440"/>
          </a:xfrm>
        </p:grpSpPr>
        <p:sp>
          <p:nvSpPr>
            <p:cNvPr id="1439" name="Дуга 6"/>
            <p:cNvSpPr/>
            <p:nvPr/>
          </p:nvSpPr>
          <p:spPr>
            <a:xfrm>
              <a:off x="9138600" y="4853880"/>
              <a:ext cx="1514880" cy="365760"/>
            </a:xfrm>
            <a:prstGeom prst="arc">
              <a:avLst>
                <a:gd name="adj1" fmla="val 10829206"/>
                <a:gd name="adj2" fmla="val 0"/>
              </a:avLst>
            </a:prstGeom>
            <a:noFill/>
            <a:ln>
              <a:solidFill>
                <a:srgbClr val="4472c4"/>
              </a:solidFill>
            </a:ln>
          </p:spPr>
          <p:style>
            <a:lnRef idx="1">
              <a:schemeClr val="accent1"/>
            </a:lnRef>
            <a:fillRef idx="0">
              <a:schemeClr val="accent1"/>
            </a:fillRef>
            <a:effectRef idx="0">
              <a:schemeClr val="accent1"/>
            </a:effectRef>
            <a:fontRef idx="minor"/>
          </p:style>
        </p:sp>
        <p:sp>
          <p:nvSpPr>
            <p:cNvPr id="1440" name="Дуга 7"/>
            <p:cNvSpPr/>
            <p:nvPr/>
          </p:nvSpPr>
          <p:spPr>
            <a:xfrm>
              <a:off x="9313560" y="4688640"/>
              <a:ext cx="1170720" cy="333000"/>
            </a:xfrm>
            <a:prstGeom prst="arc">
              <a:avLst>
                <a:gd name="adj1" fmla="val 10779580"/>
                <a:gd name="adj2" fmla="val 21585563"/>
              </a:avLst>
            </a:prstGeom>
            <a:noFill/>
            <a:ln w="104775">
              <a:solidFill>
                <a:srgbClr val="ffc000"/>
              </a:solidFill>
            </a:ln>
          </p:spPr>
          <p:style>
            <a:lnRef idx="1">
              <a:schemeClr val="accent1"/>
            </a:lnRef>
            <a:fillRef idx="0">
              <a:schemeClr val="accent1"/>
            </a:fillRef>
            <a:effectRef idx="0">
              <a:schemeClr val="accent1"/>
            </a:effectRef>
            <a:fontRef idx="minor"/>
          </p:style>
        </p:sp>
        <p:sp>
          <p:nvSpPr>
            <p:cNvPr id="1441" name="Полилиния: фигура 8"/>
            <p:cNvSpPr/>
            <p:nvPr/>
          </p:nvSpPr>
          <p:spPr>
            <a:xfrm flipH="1">
              <a:off x="10346400" y="4831920"/>
              <a:ext cx="491400" cy="526320"/>
            </a:xfrm>
            <a:custGeom>
              <a:avLst/>
              <a:gdLst/>
              <a:ahLst/>
              <a:rect l="l" t="t" r="r" b="b"/>
              <a:pathLst>
                <a:path w="741864" h="526673">
                  <a:moveTo>
                    <a:pt x="330980" y="521912"/>
                  </a:moveTo>
                  <a:cubicBezTo>
                    <a:pt x="391702" y="513975"/>
                    <a:pt x="689062" y="270294"/>
                    <a:pt x="741846" y="231400"/>
                  </a:cubicBezTo>
                  <a:cubicBezTo>
                    <a:pt x="742243" y="111940"/>
                    <a:pt x="736067" y="142896"/>
                    <a:pt x="734924" y="2800"/>
                  </a:cubicBezTo>
                  <a:cubicBezTo>
                    <a:pt x="669660" y="6769"/>
                    <a:pt x="693504" y="-1964"/>
                    <a:pt x="625987" y="419"/>
                  </a:cubicBezTo>
                  <a:cubicBezTo>
                    <a:pt x="626149" y="90907"/>
                    <a:pt x="620682" y="82968"/>
                    <a:pt x="621558" y="162344"/>
                  </a:cubicBezTo>
                  <a:cubicBezTo>
                    <a:pt x="585046" y="160757"/>
                    <a:pt x="440175" y="163931"/>
                    <a:pt x="314265" y="159963"/>
                  </a:cubicBezTo>
                  <a:cubicBezTo>
                    <a:pt x="210677" y="220684"/>
                    <a:pt x="-2758" y="466348"/>
                    <a:pt x="28" y="526673"/>
                  </a:cubicBezTo>
                  <a:cubicBezTo>
                    <a:pt x="138992" y="526673"/>
                    <a:pt x="117612" y="521516"/>
                    <a:pt x="330980" y="521912"/>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1442" name="Группа 9"/>
            <p:cNvGrpSpPr/>
            <p:nvPr/>
          </p:nvGrpSpPr>
          <p:grpSpPr>
            <a:xfrm>
              <a:off x="10429920" y="4823640"/>
              <a:ext cx="143280" cy="159120"/>
              <a:chOff x="10429920" y="4823640"/>
              <a:chExt cx="143280" cy="159120"/>
            </a:xfrm>
          </p:grpSpPr>
          <p:sp>
            <p:nvSpPr>
              <p:cNvPr id="1443" name="Прямоугольник 19"/>
              <p:cNvSpPr/>
              <p:nvPr/>
            </p:nvSpPr>
            <p:spPr>
              <a:xfrm flipH="1">
                <a:off x="10531440" y="4823640"/>
                <a:ext cx="41760" cy="15624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1444" name="Прямоугольник 20"/>
              <p:cNvSpPr/>
              <p:nvPr/>
            </p:nvSpPr>
            <p:spPr>
              <a:xfrm flipH="1">
                <a:off x="10429560" y="4852080"/>
                <a:ext cx="399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1445" name="Прямоугольник 21"/>
              <p:cNvSpPr/>
              <p:nvPr/>
            </p:nvSpPr>
            <p:spPr>
              <a:xfrm flipH="1">
                <a:off x="10480680" y="4848480"/>
                <a:ext cx="399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1446" name="Овал 22"/>
              <p:cNvSpPr/>
              <p:nvPr/>
            </p:nvSpPr>
            <p:spPr>
              <a:xfrm flipH="1">
                <a:off x="10458720" y="4887720"/>
                <a:ext cx="39960" cy="453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grpSp>
        <p:sp>
          <p:nvSpPr>
            <p:cNvPr id="1447" name="Полилиния: фигура 10"/>
            <p:cNvSpPr/>
            <p:nvPr/>
          </p:nvSpPr>
          <p:spPr>
            <a:xfrm>
              <a:off x="9367920" y="4712040"/>
              <a:ext cx="1061280" cy="131040"/>
            </a:xfrm>
            <a:custGeom>
              <a:avLst/>
              <a:gdLst/>
              <a:ahLst/>
              <a:rect l="l" t="t" r="r" b="b"/>
              <a:pathLst>
                <a:path w="1045331" h="214015">
                  <a:moveTo>
                    <a:pt x="522665" y="0"/>
                  </a:moveTo>
                  <a:cubicBezTo>
                    <a:pt x="775364" y="0"/>
                    <a:pt x="986198" y="73711"/>
                    <a:pt x="1034957" y="171699"/>
                  </a:cubicBezTo>
                  <a:lnTo>
                    <a:pt x="1045331" y="214015"/>
                  </a:lnTo>
                  <a:lnTo>
                    <a:pt x="974901" y="214015"/>
                  </a:lnTo>
                  <a:lnTo>
                    <a:pt x="972090" y="202436"/>
                  </a:lnTo>
                  <a:cubicBezTo>
                    <a:pt x="929314" y="115628"/>
                    <a:pt x="744352" y="50328"/>
                    <a:pt x="522664" y="50328"/>
                  </a:cubicBezTo>
                  <a:cubicBezTo>
                    <a:pt x="300976" y="50328"/>
                    <a:pt x="116015" y="115628"/>
                    <a:pt x="73238" y="202436"/>
                  </a:cubicBezTo>
                  <a:lnTo>
                    <a:pt x="70427" y="214015"/>
                  </a:lnTo>
                  <a:lnTo>
                    <a:pt x="0" y="214015"/>
                  </a:lnTo>
                  <a:lnTo>
                    <a:pt x="10373" y="171699"/>
                  </a:lnTo>
                  <a:cubicBezTo>
                    <a:pt x="59133" y="73711"/>
                    <a:pt x="269966" y="0"/>
                    <a:pt x="522665" y="0"/>
                  </a:cubicBezTo>
                  <a:close/>
                </a:path>
              </a:pathLst>
            </a:custGeom>
            <a:pattFill prst="wdUpDiag">
              <a:fgClr>
                <a:srgbClr val="4472c4"/>
              </a:fgClr>
              <a:bgClr>
                <a:srgbClr val="ffffff"/>
              </a:bgClr>
            </a:patt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48" name="Полилиния: фигура 11"/>
            <p:cNvSpPr/>
            <p:nvPr/>
          </p:nvSpPr>
          <p:spPr>
            <a:xfrm>
              <a:off x="9437040" y="4748400"/>
              <a:ext cx="916560" cy="313200"/>
            </a:xfrm>
            <a:custGeom>
              <a:avLst/>
              <a:gdLst/>
              <a:ahLst/>
              <a:rect l="l" t="t" r="r" b="b"/>
              <a:pathLst>
                <a:path w="916117" h="488861">
                  <a:moveTo>
                    <a:pt x="458058" y="0"/>
                  </a:moveTo>
                  <a:lnTo>
                    <a:pt x="458059" y="0"/>
                  </a:lnTo>
                  <a:cubicBezTo>
                    <a:pt x="711037" y="0"/>
                    <a:pt x="916117" y="81121"/>
                    <a:pt x="916117" y="181189"/>
                  </a:cubicBezTo>
                  <a:lnTo>
                    <a:pt x="916117" y="192944"/>
                  </a:lnTo>
                  <a:lnTo>
                    <a:pt x="914077" y="192944"/>
                  </a:lnTo>
                  <a:lnTo>
                    <a:pt x="914077" y="488861"/>
                  </a:lnTo>
                  <a:lnTo>
                    <a:pt x="905114" y="488861"/>
                  </a:lnTo>
                  <a:lnTo>
                    <a:pt x="898602" y="462948"/>
                  </a:lnTo>
                  <a:cubicBezTo>
                    <a:pt x="856485" y="380383"/>
                    <a:pt x="674373" y="318275"/>
                    <a:pt x="456101" y="318275"/>
                  </a:cubicBezTo>
                  <a:lnTo>
                    <a:pt x="456100" y="318275"/>
                  </a:lnTo>
                  <a:cubicBezTo>
                    <a:pt x="237828" y="318275"/>
                    <a:pt x="55716" y="380383"/>
                    <a:pt x="13599" y="462948"/>
                  </a:cubicBezTo>
                  <a:lnTo>
                    <a:pt x="7087" y="488861"/>
                  </a:lnTo>
                  <a:lnTo>
                    <a:pt x="1" y="488861"/>
                  </a:lnTo>
                  <a:lnTo>
                    <a:pt x="1" y="192944"/>
                  </a:lnTo>
                  <a:lnTo>
                    <a:pt x="1" y="187562"/>
                  </a:lnTo>
                  <a:lnTo>
                    <a:pt x="1" y="181193"/>
                  </a:lnTo>
                  <a:lnTo>
                    <a:pt x="0" y="181189"/>
                  </a:lnTo>
                  <a:cubicBezTo>
                    <a:pt x="0" y="81121"/>
                    <a:pt x="205080" y="0"/>
                    <a:pt x="458058" y="0"/>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49" name="Полилиния: фигура 12"/>
            <p:cNvSpPr/>
            <p:nvPr/>
          </p:nvSpPr>
          <p:spPr>
            <a:xfrm>
              <a:off x="8953200" y="4842720"/>
              <a:ext cx="491400" cy="523440"/>
            </a:xfrm>
            <a:custGeom>
              <a:avLst/>
              <a:gdLst/>
              <a:ahLst/>
              <a:rect l="l" t="t" r="r" b="b"/>
              <a:pathLst>
                <a:path w="741864" h="523873">
                  <a:moveTo>
                    <a:pt x="330980" y="519112"/>
                  </a:moveTo>
                  <a:cubicBezTo>
                    <a:pt x="391702" y="511175"/>
                    <a:pt x="689062" y="267494"/>
                    <a:pt x="741846" y="228600"/>
                  </a:cubicBezTo>
                  <a:cubicBezTo>
                    <a:pt x="742243" y="109140"/>
                    <a:pt x="736067" y="140096"/>
                    <a:pt x="734924" y="0"/>
                  </a:cubicBezTo>
                  <a:cubicBezTo>
                    <a:pt x="669660" y="3969"/>
                    <a:pt x="689535" y="2380"/>
                    <a:pt x="622018" y="4763"/>
                  </a:cubicBezTo>
                  <a:cubicBezTo>
                    <a:pt x="622180" y="95251"/>
                    <a:pt x="620682" y="80168"/>
                    <a:pt x="621558" y="159544"/>
                  </a:cubicBezTo>
                  <a:cubicBezTo>
                    <a:pt x="585046" y="157957"/>
                    <a:pt x="440175" y="161131"/>
                    <a:pt x="314265" y="157163"/>
                  </a:cubicBezTo>
                  <a:cubicBezTo>
                    <a:pt x="210677" y="217884"/>
                    <a:pt x="-2758" y="463548"/>
                    <a:pt x="28" y="523873"/>
                  </a:cubicBezTo>
                  <a:cubicBezTo>
                    <a:pt x="138992" y="523873"/>
                    <a:pt x="117612" y="518716"/>
                    <a:pt x="330980" y="519112"/>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1450" name="Группа 13"/>
            <p:cNvGrpSpPr/>
            <p:nvPr/>
          </p:nvGrpSpPr>
          <p:grpSpPr>
            <a:xfrm>
              <a:off x="9216000" y="4826880"/>
              <a:ext cx="145440" cy="158760"/>
              <a:chOff x="9216000" y="4826880"/>
              <a:chExt cx="145440" cy="158760"/>
            </a:xfrm>
          </p:grpSpPr>
          <p:sp>
            <p:nvSpPr>
              <p:cNvPr id="1451" name="Прямоугольник 15"/>
              <p:cNvSpPr/>
              <p:nvPr/>
            </p:nvSpPr>
            <p:spPr>
              <a:xfrm>
                <a:off x="9216000" y="4826880"/>
                <a:ext cx="42480" cy="15624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1452" name="Прямоугольник 16"/>
              <p:cNvSpPr/>
              <p:nvPr/>
            </p:nvSpPr>
            <p:spPr>
              <a:xfrm>
                <a:off x="9320760" y="4854960"/>
                <a:ext cx="4068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1453" name="Прямоугольник 17"/>
              <p:cNvSpPr/>
              <p:nvPr/>
            </p:nvSpPr>
            <p:spPr>
              <a:xfrm>
                <a:off x="9268560" y="4851720"/>
                <a:ext cx="4068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1454" name="Овал 18"/>
              <p:cNvSpPr/>
              <p:nvPr/>
            </p:nvSpPr>
            <p:spPr>
              <a:xfrm>
                <a:off x="9290880" y="4890960"/>
                <a:ext cx="40680" cy="453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grpSp>
        <p:sp>
          <p:nvSpPr>
            <p:cNvPr id="1455" name="Дуга 14"/>
            <p:cNvSpPr/>
            <p:nvPr/>
          </p:nvSpPr>
          <p:spPr>
            <a:xfrm>
              <a:off x="9237960" y="4617720"/>
              <a:ext cx="1313280" cy="424440"/>
            </a:xfrm>
            <a:prstGeom prst="arc">
              <a:avLst>
                <a:gd name="adj1" fmla="val 10829206"/>
                <a:gd name="adj2" fmla="val 0"/>
              </a:avLst>
            </a:prstGeom>
            <a:noFill/>
            <a:ln w="50800">
              <a:solidFill>
                <a:srgbClr val="e7e6e6">
                  <a:lumMod val="75000"/>
                </a:srgbClr>
              </a:solidFill>
            </a:ln>
          </p:spPr>
          <p:style>
            <a:lnRef idx="1">
              <a:schemeClr val="accent1"/>
            </a:lnRef>
            <a:fillRef idx="0">
              <a:schemeClr val="accent1"/>
            </a:fillRef>
            <a:effectRef idx="0">
              <a:schemeClr val="accent1"/>
            </a:effectRef>
            <a:fontRef idx="minor"/>
          </p:style>
        </p:sp>
      </p:grpSp>
      <p:grpSp>
        <p:nvGrpSpPr>
          <p:cNvPr id="1456" name="Группа 48"/>
          <p:cNvGrpSpPr/>
          <p:nvPr/>
        </p:nvGrpSpPr>
        <p:grpSpPr>
          <a:xfrm>
            <a:off x="6048720" y="2408400"/>
            <a:ext cx="407880" cy="794520"/>
            <a:chOff x="6048720" y="2408400"/>
            <a:chExt cx="407880" cy="794520"/>
          </a:xfrm>
        </p:grpSpPr>
        <p:sp>
          <p:nvSpPr>
            <p:cNvPr id="1457" name="Прямая соединительная линия 49"/>
            <p:cNvSpPr/>
            <p:nvPr/>
          </p:nvSpPr>
          <p:spPr>
            <a:xfrm flipH="1" flipV="1">
              <a:off x="6195960" y="2494080"/>
              <a:ext cx="1440" cy="221400"/>
            </a:xfrm>
            <a:prstGeom prst="line">
              <a:avLst/>
            </a:prstGeom>
            <a:ln w="41275">
              <a:solidFill>
                <a:srgbClr val="4472c4"/>
              </a:solidFill>
            </a:ln>
          </p:spPr>
          <p:style>
            <a:lnRef idx="1">
              <a:schemeClr val="accent1"/>
            </a:lnRef>
            <a:fillRef idx="0">
              <a:schemeClr val="accent1"/>
            </a:fillRef>
            <a:effectRef idx="0">
              <a:schemeClr val="accent1"/>
            </a:effectRef>
            <a:fontRef idx="minor"/>
          </p:style>
        </p:sp>
        <p:grpSp>
          <p:nvGrpSpPr>
            <p:cNvPr id="1458" name="Группа 50"/>
            <p:cNvGrpSpPr/>
            <p:nvPr/>
          </p:nvGrpSpPr>
          <p:grpSpPr>
            <a:xfrm>
              <a:off x="6048720" y="2429280"/>
              <a:ext cx="407880" cy="773640"/>
              <a:chOff x="6048720" y="2429280"/>
              <a:chExt cx="407880" cy="773640"/>
            </a:xfrm>
          </p:grpSpPr>
          <p:sp>
            <p:nvSpPr>
              <p:cNvPr id="1459" name="Полилиния: фигура 52"/>
              <p:cNvSpPr/>
              <p:nvPr/>
            </p:nvSpPr>
            <p:spPr>
              <a:xfrm>
                <a:off x="6048720" y="2676600"/>
                <a:ext cx="407880" cy="526320"/>
              </a:xfrm>
              <a:custGeom>
                <a:avLst/>
                <a:gdLst/>
                <a:ahLst/>
                <a:rect l="l" t="t" r="r" b="b"/>
                <a:pathLst>
                  <a:path w="742171" h="526673">
                    <a:moveTo>
                      <a:pt x="331287" y="521912"/>
                    </a:moveTo>
                    <a:cubicBezTo>
                      <a:pt x="392009" y="513975"/>
                      <a:pt x="689369" y="270294"/>
                      <a:pt x="742153" y="231400"/>
                    </a:cubicBezTo>
                    <a:cubicBezTo>
                      <a:pt x="742550" y="111940"/>
                      <a:pt x="736374" y="142896"/>
                      <a:pt x="735231" y="2800"/>
                    </a:cubicBezTo>
                    <a:cubicBezTo>
                      <a:pt x="669967" y="6769"/>
                      <a:pt x="693811" y="-1964"/>
                      <a:pt x="626294" y="419"/>
                    </a:cubicBezTo>
                    <a:cubicBezTo>
                      <a:pt x="626456" y="90907"/>
                      <a:pt x="620989" y="82968"/>
                      <a:pt x="621865" y="162344"/>
                    </a:cubicBezTo>
                    <a:cubicBezTo>
                      <a:pt x="585353" y="160757"/>
                      <a:pt x="440482" y="163931"/>
                      <a:pt x="314572" y="159963"/>
                    </a:cubicBezTo>
                    <a:cubicBezTo>
                      <a:pt x="283378" y="129801"/>
                      <a:pt x="281235" y="95669"/>
                      <a:pt x="228389" y="21850"/>
                    </a:cubicBezTo>
                    <a:cubicBezTo>
                      <a:pt x="180527" y="107576"/>
                      <a:pt x="-9016" y="436184"/>
                      <a:pt x="335" y="526673"/>
                    </a:cubicBezTo>
                    <a:cubicBezTo>
                      <a:pt x="139299" y="526673"/>
                      <a:pt x="117919" y="521516"/>
                      <a:pt x="331287" y="521912"/>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60" name="Прямоугольник 53"/>
              <p:cNvSpPr/>
              <p:nvPr/>
            </p:nvSpPr>
            <p:spPr>
              <a:xfrm>
                <a:off x="6239880" y="2655360"/>
                <a:ext cx="41400" cy="15624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1461" name="Прямоугольник 54"/>
              <p:cNvSpPr/>
              <p:nvPr/>
            </p:nvSpPr>
            <p:spPr>
              <a:xfrm>
                <a:off x="6342480" y="2683800"/>
                <a:ext cx="3960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1462" name="Прямоугольник 55"/>
              <p:cNvSpPr/>
              <p:nvPr/>
            </p:nvSpPr>
            <p:spPr>
              <a:xfrm>
                <a:off x="6291360" y="2680200"/>
                <a:ext cx="3960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1463" name="Овал 56"/>
              <p:cNvSpPr/>
              <p:nvPr/>
            </p:nvSpPr>
            <p:spPr>
              <a:xfrm>
                <a:off x="6313320" y="2719440"/>
                <a:ext cx="39600" cy="453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1464" name="Полилиния: фигура 57"/>
              <p:cNvSpPr/>
              <p:nvPr/>
            </p:nvSpPr>
            <p:spPr>
              <a:xfrm>
                <a:off x="6206400" y="2429280"/>
                <a:ext cx="213480" cy="380520"/>
              </a:xfrm>
              <a:custGeom>
                <a:avLst/>
                <a:gdLst/>
                <a:ahLst/>
                <a:rect l="l" t="t" r="r" b="b"/>
                <a:pathLst>
                  <a:path w="194653" h="381000">
                    <a:moveTo>
                      <a:pt x="194653" y="0"/>
                    </a:moveTo>
                    <a:lnTo>
                      <a:pt x="194653" y="0"/>
                    </a:lnTo>
                    <a:lnTo>
                      <a:pt x="1772" y="104775"/>
                    </a:lnTo>
                    <a:lnTo>
                      <a:pt x="1772" y="104775"/>
                    </a:lnTo>
                    <a:cubicBezTo>
                      <a:pt x="2169" y="136128"/>
                      <a:pt x="-3784" y="246857"/>
                      <a:pt x="4153" y="292894"/>
                    </a:cubicBezTo>
                    <a:cubicBezTo>
                      <a:pt x="12090" y="338931"/>
                      <a:pt x="8121" y="319088"/>
                      <a:pt x="49397" y="381000"/>
                    </a:cubicBezTo>
                    <a:cubicBezTo>
                      <a:pt x="50191" y="254794"/>
                      <a:pt x="43047" y="158750"/>
                      <a:pt x="51778" y="121444"/>
                    </a:cubicBezTo>
                    <a:lnTo>
                      <a:pt x="101785" y="97631"/>
                    </a:lnTo>
                    <a:lnTo>
                      <a:pt x="194653" y="114300"/>
                    </a:lnTo>
                    <a:lnTo>
                      <a:pt x="194653" y="0"/>
                    </a:ln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sp>
          <p:nvSpPr>
            <p:cNvPr id="1465" name="Параллелограмм 51"/>
            <p:cNvSpPr/>
            <p:nvPr/>
          </p:nvSpPr>
          <p:spPr>
            <a:xfrm rot="14675400">
              <a:off x="6280920" y="2350800"/>
              <a:ext cx="56160" cy="236520"/>
            </a:xfrm>
            <a:prstGeom prst="parallelogram">
              <a:avLst>
                <a:gd name="adj"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sp>
        <p:nvSpPr>
          <p:cNvPr id="1466" name="Полилиния: фигура 66"/>
          <p:cNvSpPr/>
          <p:nvPr/>
        </p:nvSpPr>
        <p:spPr>
          <a:xfrm>
            <a:off x="6969600" y="2527560"/>
            <a:ext cx="438480" cy="526320"/>
          </a:xfrm>
          <a:custGeom>
            <a:avLst/>
            <a:gdLst/>
            <a:ahLst/>
            <a:rect l="l" t="t" r="r" b="b"/>
            <a:pathLst>
              <a:path w="758757" h="526673">
                <a:moveTo>
                  <a:pt x="80206" y="525087"/>
                </a:moveTo>
                <a:cubicBezTo>
                  <a:pt x="130844" y="468369"/>
                  <a:pt x="362220" y="235411"/>
                  <a:pt x="415330" y="180016"/>
                </a:cubicBezTo>
                <a:cubicBezTo>
                  <a:pt x="523327" y="175421"/>
                  <a:pt x="536080" y="177370"/>
                  <a:pt x="673296" y="176841"/>
                </a:cubicBezTo>
                <a:cubicBezTo>
                  <a:pt x="679752" y="93400"/>
                  <a:pt x="662502" y="94723"/>
                  <a:pt x="689762" y="68891"/>
                </a:cubicBezTo>
                <a:cubicBezTo>
                  <a:pt x="717022" y="43059"/>
                  <a:pt x="706467" y="115415"/>
                  <a:pt x="754528" y="50425"/>
                </a:cubicBezTo>
                <a:cubicBezTo>
                  <a:pt x="754925" y="-69035"/>
                  <a:pt x="759725" y="142896"/>
                  <a:pt x="758582" y="2800"/>
                </a:cubicBezTo>
                <a:cubicBezTo>
                  <a:pt x="693318" y="6769"/>
                  <a:pt x="717162" y="-1964"/>
                  <a:pt x="649645" y="419"/>
                </a:cubicBezTo>
                <a:cubicBezTo>
                  <a:pt x="649807" y="90907"/>
                  <a:pt x="638852" y="70268"/>
                  <a:pt x="639728" y="149644"/>
                </a:cubicBezTo>
                <a:lnTo>
                  <a:pt x="381832" y="150438"/>
                </a:lnTo>
                <a:cubicBezTo>
                  <a:pt x="250800" y="275189"/>
                  <a:pt x="198366" y="320827"/>
                  <a:pt x="23686" y="526673"/>
                </a:cubicBezTo>
                <a:cubicBezTo>
                  <a:pt x="162650" y="526673"/>
                  <a:pt x="-133162" y="524691"/>
                  <a:pt x="80206" y="525087"/>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1467" name="Группа 1"/>
          <p:cNvGrpSpPr/>
          <p:nvPr/>
        </p:nvGrpSpPr>
        <p:grpSpPr>
          <a:xfrm>
            <a:off x="7404480" y="1253520"/>
            <a:ext cx="1548720" cy="1965960"/>
            <a:chOff x="7404480" y="1253520"/>
            <a:chExt cx="1548720" cy="1965960"/>
          </a:xfrm>
        </p:grpSpPr>
        <p:sp>
          <p:nvSpPr>
            <p:cNvPr id="1468" name="Дуга 23"/>
            <p:cNvSpPr/>
            <p:nvPr/>
          </p:nvSpPr>
          <p:spPr>
            <a:xfrm>
              <a:off x="7529760" y="2206080"/>
              <a:ext cx="1055160" cy="584280"/>
            </a:xfrm>
            <a:prstGeom prst="arc">
              <a:avLst>
                <a:gd name="adj1" fmla="val 11669618"/>
                <a:gd name="adj2" fmla="val 13445576"/>
              </a:avLst>
            </a:prstGeom>
            <a:noFill/>
            <a:ln>
              <a:solidFill>
                <a:srgbClr val="4472c4"/>
              </a:solidFill>
              <a:tailEnd len="sm" type="arrow" w="sm"/>
            </a:ln>
          </p:spPr>
          <p:style>
            <a:lnRef idx="1">
              <a:schemeClr val="accent1"/>
            </a:lnRef>
            <a:fillRef idx="0">
              <a:schemeClr val="accent1"/>
            </a:fillRef>
            <a:effectRef idx="0">
              <a:schemeClr val="accent1"/>
            </a:effectRef>
            <a:fontRef idx="minor"/>
          </p:style>
        </p:sp>
        <p:grpSp>
          <p:nvGrpSpPr>
            <p:cNvPr id="1469" name="Группа 24"/>
            <p:cNvGrpSpPr/>
            <p:nvPr/>
          </p:nvGrpSpPr>
          <p:grpSpPr>
            <a:xfrm>
              <a:off x="7777080" y="2280240"/>
              <a:ext cx="865440" cy="367200"/>
              <a:chOff x="7777080" y="2280240"/>
              <a:chExt cx="865440" cy="367200"/>
            </a:xfrm>
          </p:grpSpPr>
          <p:sp>
            <p:nvSpPr>
              <p:cNvPr id="1470" name="Полилиния: фигура 25"/>
              <p:cNvSpPr/>
              <p:nvPr/>
            </p:nvSpPr>
            <p:spPr>
              <a:xfrm flipV="1">
                <a:off x="7783200" y="2467440"/>
                <a:ext cx="45360" cy="161280"/>
              </a:xfrm>
              <a:custGeom>
                <a:avLst/>
                <a:gdLst/>
                <a:ahLst/>
                <a:rect l="l" t="t" r="r" b="b"/>
                <a:pathLst>
                  <a:path w="20403" h="96771">
                    <a:moveTo>
                      <a:pt x="20403" y="0"/>
                    </a:moveTo>
                    <a:lnTo>
                      <a:pt x="20403" y="61787"/>
                    </a:lnTo>
                    <a:lnTo>
                      <a:pt x="6206" y="74733"/>
                    </a:lnTo>
                    <a:lnTo>
                      <a:pt x="0" y="96771"/>
                    </a:lnTo>
                    <a:lnTo>
                      <a:pt x="0" y="36180"/>
                    </a:lnTo>
                    <a:close/>
                  </a:path>
                </a:pathLst>
              </a:custGeom>
              <a:solidFill>
                <a:schemeClr val="accent1">
                  <a:alpha val="41000"/>
                </a:schemeClr>
              </a:solidFill>
              <a:ln>
                <a:solidFill>
                  <a:srgbClr val="4472c4">
                    <a:shade val="50000"/>
                  </a:srgbClr>
                </a:solidFill>
              </a:ln>
            </p:spPr>
            <p:style>
              <a:lnRef idx="2">
                <a:schemeClr val="accent1">
                  <a:shade val="50000"/>
                </a:schemeClr>
              </a:lnRef>
              <a:fillRef idx="1">
                <a:schemeClr val="accent1"/>
              </a:fillRef>
              <a:effectRef idx="0">
                <a:schemeClr val="accent1"/>
              </a:effectRef>
              <a:fontRef idx="minor"/>
            </p:style>
          </p:sp>
          <p:grpSp>
            <p:nvGrpSpPr>
              <p:cNvPr id="1471" name="Группа 26"/>
              <p:cNvGrpSpPr/>
              <p:nvPr/>
            </p:nvGrpSpPr>
            <p:grpSpPr>
              <a:xfrm>
                <a:off x="7777080" y="2280240"/>
                <a:ext cx="865440" cy="367200"/>
                <a:chOff x="7777080" y="2280240"/>
                <a:chExt cx="865440" cy="367200"/>
              </a:xfrm>
            </p:grpSpPr>
            <p:sp>
              <p:nvSpPr>
                <p:cNvPr id="1472" name="Полилиния: фигура 28"/>
                <p:cNvSpPr/>
                <p:nvPr/>
              </p:nvSpPr>
              <p:spPr>
                <a:xfrm flipH="1">
                  <a:off x="8547480" y="2405880"/>
                  <a:ext cx="45360" cy="96480"/>
                </a:xfrm>
                <a:custGeom>
                  <a:avLst/>
                  <a:gdLst/>
                  <a:ahLst/>
                  <a:rect l="l" t="t" r="r" b="b"/>
                  <a:pathLst>
                    <a:path w="20403" h="96771">
                      <a:moveTo>
                        <a:pt x="20403" y="0"/>
                      </a:moveTo>
                      <a:lnTo>
                        <a:pt x="20403" y="61787"/>
                      </a:lnTo>
                      <a:lnTo>
                        <a:pt x="6206" y="74733"/>
                      </a:lnTo>
                      <a:lnTo>
                        <a:pt x="0" y="96771"/>
                      </a:lnTo>
                      <a:lnTo>
                        <a:pt x="0" y="36180"/>
                      </a:lnTo>
                      <a:close/>
                    </a:path>
                  </a:pathLst>
                </a:custGeom>
                <a:solidFill>
                  <a:schemeClr val="accent1">
                    <a:alpha val="41000"/>
                  </a:schemeClr>
                </a:solidFill>
                <a:ln>
                  <a:solidFill>
                    <a:srgbClr val="4472c4">
                      <a:shade val="50000"/>
                    </a:srgbClr>
                  </a:solidFill>
                </a:ln>
              </p:spPr>
              <p:style>
                <a:lnRef idx="2">
                  <a:schemeClr val="accent1">
                    <a:shade val="50000"/>
                  </a:schemeClr>
                </a:lnRef>
                <a:fillRef idx="1">
                  <a:schemeClr val="accent1"/>
                </a:fillRef>
                <a:effectRef idx="0">
                  <a:schemeClr val="accent1"/>
                </a:effectRef>
                <a:fontRef idx="minor"/>
              </p:style>
            </p:sp>
            <p:sp>
              <p:nvSpPr>
                <p:cNvPr id="1473" name="Полилиния: фигура 29"/>
                <p:cNvSpPr/>
                <p:nvPr/>
              </p:nvSpPr>
              <p:spPr>
                <a:xfrm>
                  <a:off x="7806960" y="2426040"/>
                  <a:ext cx="45360" cy="83520"/>
                </a:xfrm>
                <a:custGeom>
                  <a:avLst/>
                  <a:gdLst/>
                  <a:ahLst/>
                  <a:rect l="l" t="t" r="r" b="b"/>
                  <a:pathLst>
                    <a:path w="20403" h="96771">
                      <a:moveTo>
                        <a:pt x="20403" y="0"/>
                      </a:moveTo>
                      <a:lnTo>
                        <a:pt x="20403" y="61787"/>
                      </a:lnTo>
                      <a:lnTo>
                        <a:pt x="6206" y="74733"/>
                      </a:lnTo>
                      <a:lnTo>
                        <a:pt x="0" y="96771"/>
                      </a:lnTo>
                      <a:lnTo>
                        <a:pt x="0" y="36180"/>
                      </a:lnTo>
                      <a:close/>
                    </a:path>
                  </a:pathLst>
                </a:custGeom>
                <a:solidFill>
                  <a:schemeClr val="accent1">
                    <a:alpha val="41000"/>
                  </a:schemeClr>
                </a:solidFill>
                <a:ln>
                  <a:solidFill>
                    <a:srgbClr val="4472c4">
                      <a:shade val="50000"/>
                    </a:srgbClr>
                  </a:solidFill>
                </a:ln>
              </p:spPr>
              <p:style>
                <a:lnRef idx="2">
                  <a:schemeClr val="accent1">
                    <a:shade val="50000"/>
                  </a:schemeClr>
                </a:lnRef>
                <a:fillRef idx="1">
                  <a:schemeClr val="accent1"/>
                </a:fillRef>
                <a:effectRef idx="0">
                  <a:schemeClr val="accent1"/>
                </a:effectRef>
                <a:fontRef idx="minor"/>
              </p:style>
            </p:sp>
            <p:sp>
              <p:nvSpPr>
                <p:cNvPr id="1474" name="Круг: прозрачная заливка 30"/>
                <p:cNvSpPr/>
                <p:nvPr/>
              </p:nvSpPr>
              <p:spPr>
                <a:xfrm>
                  <a:off x="7779600" y="2291040"/>
                  <a:ext cx="862920" cy="356400"/>
                </a:xfrm>
                <a:prstGeom prst="donut">
                  <a:avLst>
                    <a:gd name="adj" fmla="val 11607"/>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75" name="Прямая соединительная линия 31"/>
                <p:cNvSpPr/>
                <p:nvPr/>
              </p:nvSpPr>
              <p:spPr>
                <a:xfrm flipH="1">
                  <a:off x="7849080" y="2280240"/>
                  <a:ext cx="790200" cy="342000"/>
                </a:xfrm>
                <a:prstGeom prst="line">
                  <a:avLst/>
                </a:prstGeom>
                <a:ln w="142875">
                  <a:solidFill>
                    <a:srgbClr val="ffffff">
                      <a:lumMod val="95000"/>
                    </a:srgbClr>
                  </a:solidFill>
                </a:ln>
              </p:spPr>
              <p:style>
                <a:lnRef idx="1">
                  <a:schemeClr val="accent1"/>
                </a:lnRef>
                <a:fillRef idx="0">
                  <a:schemeClr val="accent1"/>
                </a:fillRef>
                <a:effectRef idx="0">
                  <a:schemeClr val="accent1"/>
                </a:effectRef>
                <a:fontRef idx="minor"/>
              </p:style>
            </p:sp>
            <p:sp>
              <p:nvSpPr>
                <p:cNvPr id="1476" name="Прямая соединительная линия 32"/>
                <p:cNvSpPr/>
                <p:nvPr/>
              </p:nvSpPr>
              <p:spPr>
                <a:xfrm flipH="1" flipV="1">
                  <a:off x="7777080" y="2321640"/>
                  <a:ext cx="846720" cy="325800"/>
                </a:xfrm>
                <a:prstGeom prst="line">
                  <a:avLst/>
                </a:prstGeom>
                <a:ln w="142875">
                  <a:solidFill>
                    <a:srgbClr val="ffffff">
                      <a:lumMod val="95000"/>
                    </a:srgbClr>
                  </a:solidFill>
                </a:ln>
              </p:spPr>
              <p:style>
                <a:lnRef idx="1">
                  <a:schemeClr val="accent1"/>
                </a:lnRef>
                <a:fillRef idx="0">
                  <a:schemeClr val="accent1"/>
                </a:fillRef>
                <a:effectRef idx="0">
                  <a:schemeClr val="accent1"/>
                </a:effectRef>
                <a:fontRef idx="minor"/>
              </p:style>
            </p:sp>
            <p:sp>
              <p:nvSpPr>
                <p:cNvPr id="1477" name="Прямая соединительная линия 33"/>
                <p:cNvSpPr/>
                <p:nvPr/>
              </p:nvSpPr>
              <p:spPr>
                <a:xfrm flipH="1">
                  <a:off x="7916400" y="2611800"/>
                  <a:ext cx="582480" cy="1800"/>
                </a:xfrm>
                <a:prstGeom prst="line">
                  <a:avLst/>
                </a:prstGeom>
                <a:ln w="142875">
                  <a:solidFill>
                    <a:srgbClr val="ffffff">
                      <a:lumMod val="95000"/>
                    </a:srgbClr>
                  </a:solidFill>
                </a:ln>
              </p:spPr>
              <p:style>
                <a:lnRef idx="1">
                  <a:schemeClr val="accent1"/>
                </a:lnRef>
                <a:fillRef idx="0">
                  <a:schemeClr val="accent1"/>
                </a:fillRef>
                <a:effectRef idx="0">
                  <a:schemeClr val="accent1"/>
                </a:effectRef>
                <a:fontRef idx="minor"/>
              </p:style>
            </p:sp>
            <p:sp>
              <p:nvSpPr>
                <p:cNvPr id="1478" name="Параллелограмм 34"/>
                <p:cNvSpPr/>
                <p:nvPr/>
              </p:nvSpPr>
              <p:spPr>
                <a:xfrm rot="5583000">
                  <a:off x="7961760" y="2333520"/>
                  <a:ext cx="86400" cy="68760"/>
                </a:xfrm>
                <a:prstGeom prst="parallelogram">
                  <a:avLst>
                    <a:gd name="adj" fmla="val 30539"/>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79" name="Полилиния: фигура 35"/>
                <p:cNvSpPr/>
                <p:nvPr/>
              </p:nvSpPr>
              <p:spPr>
                <a:xfrm>
                  <a:off x="8043840" y="2329560"/>
                  <a:ext cx="300600" cy="83520"/>
                </a:xfrm>
                <a:custGeom>
                  <a:avLst/>
                  <a:gdLst/>
                  <a:ahLst/>
                  <a:rect l="l" t="t" r="r" b="b"/>
                  <a:pathLst>
                    <a:path w="301016" h="83904">
                      <a:moveTo>
                        <a:pt x="178483" y="0"/>
                      </a:moveTo>
                      <a:lnTo>
                        <a:pt x="301016" y="7742"/>
                      </a:lnTo>
                      <a:lnTo>
                        <a:pt x="301016" y="74446"/>
                      </a:lnTo>
                      <a:lnTo>
                        <a:pt x="176792" y="66597"/>
                      </a:lnTo>
                      <a:cubicBezTo>
                        <a:pt x="129835" y="66597"/>
                        <a:pt x="84823" y="69578"/>
                        <a:pt x="43152" y="75041"/>
                      </a:cubicBezTo>
                      <a:lnTo>
                        <a:pt x="0" y="83904"/>
                      </a:lnTo>
                      <a:lnTo>
                        <a:pt x="0" y="17499"/>
                      </a:lnTo>
                      <a:lnTo>
                        <a:pt x="27193" y="10935"/>
                      </a:lnTo>
                      <a:cubicBezTo>
                        <a:pt x="73694" y="3894"/>
                        <a:pt x="124818" y="0"/>
                        <a:pt x="178483" y="0"/>
                      </a:cubicBezTo>
                      <a:close/>
                    </a:path>
                  </a:pathLst>
                </a:custGeom>
                <a:solidFill>
                  <a:schemeClr val="accent1">
                    <a:alpha val="41000"/>
                  </a:schemeClr>
                </a:solidFill>
                <a:ln>
                  <a:solidFill>
                    <a:srgbClr val="4472c4">
                      <a:shade val="50000"/>
                    </a:srgbClr>
                  </a:solidFill>
                </a:ln>
              </p:spPr>
              <p:style>
                <a:lnRef idx="2">
                  <a:schemeClr val="accent1">
                    <a:shade val="50000"/>
                  </a:schemeClr>
                </a:lnRef>
                <a:fillRef idx="1">
                  <a:schemeClr val="accent1"/>
                </a:fillRef>
                <a:effectRef idx="0">
                  <a:schemeClr val="accent1"/>
                </a:effectRef>
                <a:fontRef idx="minor"/>
              </p:style>
            </p:sp>
            <p:sp>
              <p:nvSpPr>
                <p:cNvPr id="1480" name="Параллелограмм 36"/>
                <p:cNvSpPr/>
                <p:nvPr/>
              </p:nvSpPr>
              <p:spPr>
                <a:xfrm flipV="1" rot="16200000">
                  <a:off x="8328960" y="2329200"/>
                  <a:ext cx="92160" cy="59040"/>
                </a:xfrm>
                <a:prstGeom prst="parallelogram">
                  <a:avLst>
                    <a:gd name="adj" fmla="val 30539"/>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81" name="Параллелограмм 37"/>
                <p:cNvSpPr/>
                <p:nvPr/>
              </p:nvSpPr>
              <p:spPr>
                <a:xfrm rot="5583000">
                  <a:off x="8524800" y="2560320"/>
                  <a:ext cx="86400" cy="45360"/>
                </a:xfrm>
                <a:prstGeom prst="parallelogram">
                  <a:avLst>
                    <a:gd name="adj" fmla="val 30539"/>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82" name="Параллелограмм 38"/>
                <p:cNvSpPr/>
                <p:nvPr/>
              </p:nvSpPr>
              <p:spPr>
                <a:xfrm flipH="1" rot="16017000">
                  <a:off x="7811640" y="2563920"/>
                  <a:ext cx="86400" cy="45360"/>
                </a:xfrm>
                <a:prstGeom prst="parallelogram">
                  <a:avLst>
                    <a:gd name="adj" fmla="val 30539"/>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sp>
            <p:nvSpPr>
              <p:cNvPr id="1483" name="Полилиния: фигура 27"/>
              <p:cNvSpPr/>
              <p:nvPr/>
            </p:nvSpPr>
            <p:spPr>
              <a:xfrm flipH="1" flipV="1">
                <a:off x="8593920" y="2504520"/>
                <a:ext cx="45360" cy="116280"/>
              </a:xfrm>
              <a:custGeom>
                <a:avLst/>
                <a:gdLst/>
                <a:ahLst/>
                <a:rect l="l" t="t" r="r" b="b"/>
                <a:pathLst>
                  <a:path w="20403" h="96771">
                    <a:moveTo>
                      <a:pt x="20403" y="0"/>
                    </a:moveTo>
                    <a:lnTo>
                      <a:pt x="20403" y="61787"/>
                    </a:lnTo>
                    <a:lnTo>
                      <a:pt x="6206" y="74733"/>
                    </a:lnTo>
                    <a:lnTo>
                      <a:pt x="0" y="96771"/>
                    </a:lnTo>
                    <a:lnTo>
                      <a:pt x="0" y="36180"/>
                    </a:lnTo>
                    <a:close/>
                  </a:path>
                </a:pathLst>
              </a:custGeom>
              <a:solidFill>
                <a:schemeClr val="accent1">
                  <a:alpha val="41000"/>
                </a:schemeClr>
              </a:solidFill>
              <a:ln>
                <a:solidFill>
                  <a:srgbClr val="4472c4">
                    <a:shade val="50000"/>
                  </a:srgbClr>
                </a:solidFill>
              </a:ln>
            </p:spPr>
            <p:style>
              <a:lnRef idx="2">
                <a:schemeClr val="accent1">
                  <a:shade val="50000"/>
                </a:schemeClr>
              </a:lnRef>
              <a:fillRef idx="1">
                <a:schemeClr val="accent1"/>
              </a:fillRef>
              <a:effectRef idx="0">
                <a:schemeClr val="accent1"/>
              </a:effectRef>
              <a:fontRef idx="minor"/>
            </p:style>
          </p:sp>
        </p:grpSp>
        <p:sp>
          <p:nvSpPr>
            <p:cNvPr id="1484" name="Дуга 39"/>
            <p:cNvSpPr/>
            <p:nvPr/>
          </p:nvSpPr>
          <p:spPr>
            <a:xfrm>
              <a:off x="7728840" y="2256480"/>
              <a:ext cx="964800" cy="425160"/>
            </a:xfrm>
            <a:prstGeom prst="arc">
              <a:avLst>
                <a:gd name="adj1" fmla="val 9725239"/>
                <a:gd name="adj2" fmla="val 925242"/>
              </a:avLst>
            </a:prstGeom>
            <a:noFill/>
            <a:ln w="79375">
              <a:solidFill>
                <a:srgbClr val="ffc000"/>
              </a:solidFill>
            </a:ln>
          </p:spPr>
          <p:style>
            <a:lnRef idx="1">
              <a:schemeClr val="accent1"/>
            </a:lnRef>
            <a:fillRef idx="0">
              <a:schemeClr val="accent1"/>
            </a:fillRef>
            <a:effectRef idx="0">
              <a:schemeClr val="accent1"/>
            </a:effectRef>
            <a:fontRef idx="minor"/>
          </p:style>
        </p:sp>
        <p:sp>
          <p:nvSpPr>
            <p:cNvPr id="1485" name="Прямоугольник 40"/>
            <p:cNvSpPr/>
            <p:nvPr/>
          </p:nvSpPr>
          <p:spPr>
            <a:xfrm flipH="1">
              <a:off x="8721360" y="2523960"/>
              <a:ext cx="43560" cy="15624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1486" name="Прямоугольник 41"/>
            <p:cNvSpPr/>
            <p:nvPr/>
          </p:nvSpPr>
          <p:spPr>
            <a:xfrm flipH="1">
              <a:off x="8616240" y="2552400"/>
              <a:ext cx="417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1487" name="Прямоугольник 42"/>
            <p:cNvSpPr/>
            <p:nvPr/>
          </p:nvSpPr>
          <p:spPr>
            <a:xfrm flipH="1">
              <a:off x="8669880" y="2548800"/>
              <a:ext cx="417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1488" name="Параллелограмм 43"/>
            <p:cNvSpPr/>
            <p:nvPr/>
          </p:nvSpPr>
          <p:spPr>
            <a:xfrm rot="5583000">
              <a:off x="8422920" y="2289240"/>
              <a:ext cx="101880" cy="137520"/>
            </a:xfrm>
            <a:prstGeom prst="parallelogram">
              <a:avLst>
                <a:gd name="adj" fmla="val 20589"/>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1489" name="Овал 44"/>
            <p:cNvSpPr/>
            <p:nvPr/>
          </p:nvSpPr>
          <p:spPr>
            <a:xfrm flipH="1">
              <a:off x="8646840" y="2588040"/>
              <a:ext cx="41760" cy="453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1490" name="Полилиния: фигура 45"/>
            <p:cNvSpPr/>
            <p:nvPr/>
          </p:nvSpPr>
          <p:spPr>
            <a:xfrm flipH="1">
              <a:off x="8575920" y="2297520"/>
              <a:ext cx="224280" cy="380520"/>
            </a:xfrm>
            <a:custGeom>
              <a:avLst/>
              <a:gdLst/>
              <a:ahLst/>
              <a:rect l="l" t="t" r="r" b="b"/>
              <a:pathLst>
                <a:path w="194653" h="381000">
                  <a:moveTo>
                    <a:pt x="194653" y="0"/>
                  </a:moveTo>
                  <a:lnTo>
                    <a:pt x="194653" y="0"/>
                  </a:lnTo>
                  <a:lnTo>
                    <a:pt x="1772" y="104775"/>
                  </a:lnTo>
                  <a:lnTo>
                    <a:pt x="1772" y="104775"/>
                  </a:lnTo>
                  <a:cubicBezTo>
                    <a:pt x="2169" y="136128"/>
                    <a:pt x="-3784" y="246857"/>
                    <a:pt x="4153" y="292894"/>
                  </a:cubicBezTo>
                  <a:cubicBezTo>
                    <a:pt x="12090" y="338931"/>
                    <a:pt x="8121" y="319088"/>
                    <a:pt x="49397" y="381000"/>
                  </a:cubicBezTo>
                  <a:cubicBezTo>
                    <a:pt x="50191" y="254794"/>
                    <a:pt x="43047" y="158750"/>
                    <a:pt x="51778" y="121444"/>
                  </a:cubicBezTo>
                  <a:lnTo>
                    <a:pt x="101785" y="97631"/>
                  </a:lnTo>
                  <a:lnTo>
                    <a:pt x="194653" y="114300"/>
                  </a:lnTo>
                  <a:lnTo>
                    <a:pt x="194653" y="0"/>
                  </a:ln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91" name="Параллелограмм 46"/>
            <p:cNvSpPr/>
            <p:nvPr/>
          </p:nvSpPr>
          <p:spPr>
            <a:xfrm rot="5400000">
              <a:off x="8485560" y="2320560"/>
              <a:ext cx="135720" cy="43560"/>
            </a:xfrm>
            <a:prstGeom prst="parallelogram">
              <a:avLst>
                <a:gd name="adj" fmla="val 44224"/>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92" name="Параллелограмм 47"/>
            <p:cNvSpPr/>
            <p:nvPr/>
          </p:nvSpPr>
          <p:spPr>
            <a:xfrm rot="5400000">
              <a:off x="8656200" y="2441160"/>
              <a:ext cx="126000" cy="43560"/>
            </a:xfrm>
            <a:prstGeom prst="parallelogram">
              <a:avLst>
                <a:gd name="adj" fmla="val 44224"/>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93" name="Прямоугольник 58"/>
            <p:cNvSpPr/>
            <p:nvPr/>
          </p:nvSpPr>
          <p:spPr>
            <a:xfrm>
              <a:off x="7661880" y="2530080"/>
              <a:ext cx="43560" cy="15624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1494" name="Прямоугольник 59"/>
            <p:cNvSpPr/>
            <p:nvPr/>
          </p:nvSpPr>
          <p:spPr>
            <a:xfrm>
              <a:off x="7769880" y="2558520"/>
              <a:ext cx="417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1495" name="Прямоугольник 60"/>
            <p:cNvSpPr/>
            <p:nvPr/>
          </p:nvSpPr>
          <p:spPr>
            <a:xfrm>
              <a:off x="7715880" y="2555280"/>
              <a:ext cx="417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1496" name="Овал 61"/>
            <p:cNvSpPr/>
            <p:nvPr/>
          </p:nvSpPr>
          <p:spPr>
            <a:xfrm>
              <a:off x="7738920" y="2594520"/>
              <a:ext cx="41760" cy="453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1497" name="Параллелограмм 62"/>
            <p:cNvSpPr/>
            <p:nvPr/>
          </p:nvSpPr>
          <p:spPr>
            <a:xfrm flipH="1" rot="16017000">
              <a:off x="7856640" y="2324880"/>
              <a:ext cx="104040" cy="107280"/>
            </a:xfrm>
            <a:prstGeom prst="parallelogram">
              <a:avLst>
                <a:gd name="adj" fmla="val 42064"/>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1498" name="Полилиния: фигура 63"/>
            <p:cNvSpPr/>
            <p:nvPr/>
          </p:nvSpPr>
          <p:spPr>
            <a:xfrm>
              <a:off x="7626600" y="2304000"/>
              <a:ext cx="224280" cy="380520"/>
            </a:xfrm>
            <a:custGeom>
              <a:avLst/>
              <a:gdLst/>
              <a:ahLst/>
              <a:rect l="l" t="t" r="r" b="b"/>
              <a:pathLst>
                <a:path w="194653" h="381000">
                  <a:moveTo>
                    <a:pt x="194653" y="0"/>
                  </a:moveTo>
                  <a:lnTo>
                    <a:pt x="194653" y="0"/>
                  </a:lnTo>
                  <a:lnTo>
                    <a:pt x="1772" y="104775"/>
                  </a:lnTo>
                  <a:lnTo>
                    <a:pt x="1772" y="104775"/>
                  </a:lnTo>
                  <a:cubicBezTo>
                    <a:pt x="2169" y="136128"/>
                    <a:pt x="-3784" y="246857"/>
                    <a:pt x="4153" y="292894"/>
                  </a:cubicBezTo>
                  <a:cubicBezTo>
                    <a:pt x="12090" y="338931"/>
                    <a:pt x="8121" y="319088"/>
                    <a:pt x="49397" y="381000"/>
                  </a:cubicBezTo>
                  <a:cubicBezTo>
                    <a:pt x="50191" y="254794"/>
                    <a:pt x="43047" y="158750"/>
                    <a:pt x="51778" y="121444"/>
                  </a:cubicBezTo>
                  <a:lnTo>
                    <a:pt x="101785" y="97631"/>
                  </a:lnTo>
                  <a:lnTo>
                    <a:pt x="194653" y="114300"/>
                  </a:lnTo>
                  <a:lnTo>
                    <a:pt x="194653" y="0"/>
                  </a:ln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499" name="Параллелограмм 64"/>
            <p:cNvSpPr/>
            <p:nvPr/>
          </p:nvSpPr>
          <p:spPr>
            <a:xfrm flipH="1" rot="16200000">
              <a:off x="7806600" y="2327040"/>
              <a:ext cx="135720" cy="43560"/>
            </a:xfrm>
            <a:prstGeom prst="parallelogram">
              <a:avLst>
                <a:gd name="adj" fmla="val 44224"/>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500" name="Параллелограмм 65"/>
            <p:cNvSpPr/>
            <p:nvPr/>
          </p:nvSpPr>
          <p:spPr>
            <a:xfrm flipH="1" rot="16200000">
              <a:off x="7645680" y="2447640"/>
              <a:ext cx="126000" cy="43560"/>
            </a:xfrm>
            <a:prstGeom prst="parallelogram">
              <a:avLst>
                <a:gd name="adj" fmla="val 44224"/>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501" name="Дуга 67"/>
            <p:cNvSpPr/>
            <p:nvPr/>
          </p:nvSpPr>
          <p:spPr>
            <a:xfrm>
              <a:off x="7847280" y="2565720"/>
              <a:ext cx="740880" cy="297360"/>
            </a:xfrm>
            <a:prstGeom prst="arc">
              <a:avLst>
                <a:gd name="adj1" fmla="val 10829206"/>
                <a:gd name="adj2" fmla="val 0"/>
              </a:avLst>
            </a:prstGeom>
            <a:noFill/>
            <a:ln>
              <a:solidFill>
                <a:srgbClr val="4472c4"/>
              </a:solidFill>
            </a:ln>
          </p:spPr>
          <p:style>
            <a:lnRef idx="1">
              <a:schemeClr val="accent1"/>
            </a:lnRef>
            <a:fillRef idx="0">
              <a:schemeClr val="accent1"/>
            </a:fillRef>
            <a:effectRef idx="0">
              <a:schemeClr val="accent1"/>
            </a:effectRef>
            <a:fontRef idx="minor"/>
          </p:style>
        </p:sp>
        <p:sp>
          <p:nvSpPr>
            <p:cNvPr id="1502" name="Дуга 68"/>
            <p:cNvSpPr/>
            <p:nvPr/>
          </p:nvSpPr>
          <p:spPr>
            <a:xfrm>
              <a:off x="7815240" y="2356560"/>
              <a:ext cx="740880" cy="317160"/>
            </a:xfrm>
            <a:prstGeom prst="arc">
              <a:avLst>
                <a:gd name="adj1" fmla="val 11511580"/>
                <a:gd name="adj2" fmla="val 12676542"/>
              </a:avLst>
            </a:prstGeom>
            <a:noFill/>
            <a:ln>
              <a:solidFill>
                <a:srgbClr val="4472c4"/>
              </a:solidFill>
            </a:ln>
          </p:spPr>
          <p:style>
            <a:lnRef idx="1">
              <a:schemeClr val="accent1"/>
            </a:lnRef>
            <a:fillRef idx="0">
              <a:schemeClr val="accent1"/>
            </a:fillRef>
            <a:effectRef idx="0">
              <a:schemeClr val="accent1"/>
            </a:effectRef>
            <a:fontRef idx="minor"/>
          </p:style>
        </p:sp>
        <p:sp>
          <p:nvSpPr>
            <p:cNvPr id="1503" name="Дуга 69"/>
            <p:cNvSpPr/>
            <p:nvPr/>
          </p:nvSpPr>
          <p:spPr>
            <a:xfrm>
              <a:off x="7965360" y="2383560"/>
              <a:ext cx="740880" cy="511560"/>
            </a:xfrm>
            <a:prstGeom prst="arc">
              <a:avLst>
                <a:gd name="adj1" fmla="val 17227753"/>
                <a:gd name="adj2" fmla="val 18929462"/>
              </a:avLst>
            </a:prstGeom>
            <a:noFill/>
            <a:ln>
              <a:solidFill>
                <a:srgbClr val="4472c4"/>
              </a:solidFill>
            </a:ln>
          </p:spPr>
          <p:style>
            <a:lnRef idx="1">
              <a:schemeClr val="accent1"/>
            </a:lnRef>
            <a:fillRef idx="0">
              <a:schemeClr val="accent1"/>
            </a:fillRef>
            <a:effectRef idx="0">
              <a:schemeClr val="accent1"/>
            </a:effectRef>
            <a:fontRef idx="minor"/>
          </p:style>
        </p:sp>
        <p:sp>
          <p:nvSpPr>
            <p:cNvPr id="1504" name="Дуга 70"/>
            <p:cNvSpPr/>
            <p:nvPr/>
          </p:nvSpPr>
          <p:spPr>
            <a:xfrm>
              <a:off x="7945560" y="2396520"/>
              <a:ext cx="743400" cy="498240"/>
            </a:xfrm>
            <a:prstGeom prst="arc">
              <a:avLst>
                <a:gd name="adj1" fmla="val 17161727"/>
                <a:gd name="adj2" fmla="val 19068403"/>
              </a:avLst>
            </a:prstGeom>
            <a:noFill/>
            <a:ln>
              <a:solidFill>
                <a:srgbClr val="4472c4"/>
              </a:solidFill>
            </a:ln>
          </p:spPr>
          <p:style>
            <a:lnRef idx="1">
              <a:schemeClr val="accent1"/>
            </a:lnRef>
            <a:fillRef idx="0">
              <a:schemeClr val="accent1"/>
            </a:fillRef>
            <a:effectRef idx="0">
              <a:schemeClr val="accent1"/>
            </a:effectRef>
            <a:fontRef idx="minor"/>
          </p:style>
        </p:sp>
        <p:sp>
          <p:nvSpPr>
            <p:cNvPr id="1505" name="Дуга 71"/>
            <p:cNvSpPr/>
            <p:nvPr/>
          </p:nvSpPr>
          <p:spPr>
            <a:xfrm>
              <a:off x="7763400" y="2382840"/>
              <a:ext cx="743400" cy="498240"/>
            </a:xfrm>
            <a:prstGeom prst="arc">
              <a:avLst>
                <a:gd name="adj1" fmla="val 12617675"/>
                <a:gd name="adj2" fmla="val 14189130"/>
              </a:avLst>
            </a:prstGeom>
            <a:noFill/>
            <a:ln>
              <a:solidFill>
                <a:srgbClr val="4472c4"/>
              </a:solidFill>
            </a:ln>
          </p:spPr>
          <p:style>
            <a:lnRef idx="1">
              <a:schemeClr val="accent1"/>
            </a:lnRef>
            <a:fillRef idx="0">
              <a:schemeClr val="accent1"/>
            </a:fillRef>
            <a:effectRef idx="0">
              <a:schemeClr val="accent1"/>
            </a:effectRef>
            <a:fontRef idx="minor"/>
          </p:style>
        </p:sp>
        <p:sp>
          <p:nvSpPr>
            <p:cNvPr id="1506" name="Дуга 72"/>
            <p:cNvSpPr/>
            <p:nvPr/>
          </p:nvSpPr>
          <p:spPr>
            <a:xfrm>
              <a:off x="7835400" y="2160720"/>
              <a:ext cx="1055160" cy="584280"/>
            </a:xfrm>
            <a:prstGeom prst="arc">
              <a:avLst>
                <a:gd name="adj1" fmla="val 18884304"/>
                <a:gd name="adj2" fmla="val 20825164"/>
              </a:avLst>
            </a:prstGeom>
            <a:noFill/>
            <a:ln>
              <a:solidFill>
                <a:srgbClr val="4472c4"/>
              </a:solidFill>
              <a:tailEnd len="sm" type="arrow" w="sm"/>
            </a:ln>
          </p:spPr>
          <p:style>
            <a:lnRef idx="1">
              <a:schemeClr val="accent1"/>
            </a:lnRef>
            <a:fillRef idx="0">
              <a:schemeClr val="accent1"/>
            </a:fillRef>
            <a:effectRef idx="0">
              <a:schemeClr val="accent1"/>
            </a:effectRef>
            <a:fontRef idx="minor"/>
          </p:style>
        </p:sp>
        <p:sp>
          <p:nvSpPr>
            <p:cNvPr id="1507" name="Прямая соединительная линия 74"/>
            <p:cNvSpPr/>
            <p:nvPr/>
          </p:nvSpPr>
          <p:spPr>
            <a:xfrm flipV="1">
              <a:off x="7422840" y="2677320"/>
              <a:ext cx="216000" cy="38736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1508" name="Прямая соединительная линия 75"/>
            <p:cNvSpPr/>
            <p:nvPr/>
          </p:nvSpPr>
          <p:spPr>
            <a:xfrm>
              <a:off x="7632360" y="2682720"/>
              <a:ext cx="159840" cy="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1509" name="Прямая соединительная линия 76"/>
            <p:cNvSpPr/>
            <p:nvPr/>
          </p:nvSpPr>
          <p:spPr>
            <a:xfrm>
              <a:off x="7404480" y="2425320"/>
              <a:ext cx="1800" cy="16884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1510" name="Прямая соединительная линия 77"/>
            <p:cNvSpPr/>
            <p:nvPr/>
          </p:nvSpPr>
          <p:spPr>
            <a:xfrm flipH="1">
              <a:off x="7799040" y="2584080"/>
              <a:ext cx="86760" cy="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1511" name="Прямая соединительная линия 78"/>
            <p:cNvSpPr/>
            <p:nvPr/>
          </p:nvSpPr>
          <p:spPr>
            <a:xfrm flipH="1" flipV="1">
              <a:off x="8737200" y="2692800"/>
              <a:ext cx="216000" cy="38772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1512" name="Прямая соединительная линия 79"/>
            <p:cNvSpPr/>
            <p:nvPr/>
          </p:nvSpPr>
          <p:spPr>
            <a:xfrm flipH="1">
              <a:off x="8583480" y="2698560"/>
              <a:ext cx="159840" cy="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1513" name="Прямая соединительная линия 80"/>
            <p:cNvSpPr/>
            <p:nvPr/>
          </p:nvSpPr>
          <p:spPr>
            <a:xfrm>
              <a:off x="8569800" y="2546640"/>
              <a:ext cx="9360" cy="16488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1514" name="Прямая соединительная линия 81"/>
            <p:cNvSpPr/>
            <p:nvPr/>
          </p:nvSpPr>
          <p:spPr>
            <a:xfrm>
              <a:off x="8490240" y="2599560"/>
              <a:ext cx="86400" cy="0"/>
            </a:xfrm>
            <a:prstGeom prst="line">
              <a:avLst/>
            </a:prstGeom>
            <a:ln w="28575">
              <a:solidFill>
                <a:srgbClr val="4472c4"/>
              </a:solidFill>
            </a:ln>
          </p:spPr>
          <p:style>
            <a:lnRef idx="1">
              <a:schemeClr val="accent1"/>
            </a:lnRef>
            <a:fillRef idx="0">
              <a:schemeClr val="accent1"/>
            </a:fillRef>
            <a:effectRef idx="0">
              <a:schemeClr val="accent1"/>
            </a:effectRef>
            <a:fontRef idx="minor"/>
          </p:style>
        </p:sp>
        <p:grpSp>
          <p:nvGrpSpPr>
            <p:cNvPr id="1515" name="Группа 82"/>
            <p:cNvGrpSpPr/>
            <p:nvPr/>
          </p:nvGrpSpPr>
          <p:grpSpPr>
            <a:xfrm>
              <a:off x="7661520" y="1253520"/>
              <a:ext cx="1068840" cy="1965960"/>
              <a:chOff x="7661520" y="1253520"/>
              <a:chExt cx="1068840" cy="1965960"/>
            </a:xfrm>
          </p:grpSpPr>
          <p:grpSp>
            <p:nvGrpSpPr>
              <p:cNvPr id="1516" name="Группа 83"/>
              <p:cNvGrpSpPr/>
              <p:nvPr/>
            </p:nvGrpSpPr>
            <p:grpSpPr>
              <a:xfrm>
                <a:off x="7793640" y="2559600"/>
                <a:ext cx="830520" cy="659880"/>
                <a:chOff x="7793640" y="2559600"/>
                <a:chExt cx="830520" cy="659880"/>
              </a:xfrm>
            </p:grpSpPr>
            <p:sp>
              <p:nvSpPr>
                <p:cNvPr id="1517" name="Цилиндр 107"/>
                <p:cNvSpPr/>
                <p:nvPr/>
              </p:nvSpPr>
              <p:spPr>
                <a:xfrm>
                  <a:off x="7793640" y="2559600"/>
                  <a:ext cx="830520" cy="659880"/>
                </a:xfrm>
                <a:prstGeom prst="can">
                  <a:avLst>
                    <a:gd name="adj" fmla="val 38460"/>
                  </a:avLst>
                </a:prstGeom>
                <a:pattFill prst="dkVert">
                  <a:fgClr>
                    <a:srgbClr val="000000"/>
                  </a:fgClr>
                  <a:bgClr>
                    <a:srgbClr val="ffffff"/>
                  </a:bgClr>
                </a:patt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1518" name="Группа 108"/>
                <p:cNvGrpSpPr/>
                <p:nvPr/>
              </p:nvGrpSpPr>
              <p:grpSpPr>
                <a:xfrm>
                  <a:off x="7898400" y="2585160"/>
                  <a:ext cx="621000" cy="196200"/>
                  <a:chOff x="7898400" y="2585160"/>
                  <a:chExt cx="621000" cy="196200"/>
                </a:xfrm>
              </p:grpSpPr>
              <p:sp>
                <p:nvSpPr>
                  <p:cNvPr id="1519" name="Полилиния: фигура 109"/>
                  <p:cNvSpPr/>
                  <p:nvPr/>
                </p:nvSpPr>
                <p:spPr>
                  <a:xfrm>
                    <a:off x="7898400" y="2603880"/>
                    <a:ext cx="621000" cy="177480"/>
                  </a:xfrm>
                  <a:custGeom>
                    <a:avLst/>
                    <a:gdLst/>
                    <a:ahLst/>
                    <a:rect l="l" t="t" r="r" b="b"/>
                    <a:pathLst>
                      <a:path w="828465" h="277980">
                        <a:moveTo>
                          <a:pt x="413078" y="0"/>
                        </a:moveTo>
                        <a:cubicBezTo>
                          <a:pt x="642490" y="0"/>
                          <a:pt x="828465" y="52334"/>
                          <a:pt x="828465" y="116892"/>
                        </a:cubicBezTo>
                        <a:lnTo>
                          <a:pt x="828465" y="158000"/>
                        </a:lnTo>
                        <a:lnTo>
                          <a:pt x="822335" y="176589"/>
                        </a:lnTo>
                        <a:cubicBezTo>
                          <a:pt x="783602" y="234453"/>
                          <a:pt x="616123" y="277980"/>
                          <a:pt x="415387" y="277980"/>
                        </a:cubicBezTo>
                        <a:cubicBezTo>
                          <a:pt x="185975" y="277980"/>
                          <a:pt x="0" y="221128"/>
                          <a:pt x="0" y="150998"/>
                        </a:cubicBezTo>
                        <a:lnTo>
                          <a:pt x="0" y="110447"/>
                        </a:lnTo>
                        <a:lnTo>
                          <a:pt x="6130" y="93334"/>
                        </a:lnTo>
                        <a:cubicBezTo>
                          <a:pt x="44864" y="40068"/>
                          <a:pt x="212343" y="0"/>
                          <a:pt x="413078" y="0"/>
                        </a:cubicBezTo>
                        <a:close/>
                      </a:path>
                    </a:pathLst>
                  </a:custGeom>
                  <a:pattFill prst="openDmnd">
                    <a:fgClr>
                      <a:srgbClr val="dd462f"/>
                    </a:fgClr>
                    <a:bgClr>
                      <a:srgbClr val="ffffff"/>
                    </a:bgClr>
                  </a:patt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1520" name="Овал 110"/>
                  <p:cNvSpPr/>
                  <p:nvPr/>
                </p:nvSpPr>
                <p:spPr>
                  <a:xfrm>
                    <a:off x="7898400" y="2585160"/>
                    <a:ext cx="621000" cy="171000"/>
                  </a:xfrm>
                  <a:prstGeom prst="ellipse">
                    <a:avLst/>
                  </a:prstGeom>
                  <a:pattFill prst="openDmnd">
                    <a:fgClr>
                      <a:srgbClr val="c55a11"/>
                    </a:fgClr>
                    <a:bgClr>
                      <a:srgbClr val="ffffff"/>
                    </a:bgClr>
                  </a:pattFill>
                  <a:ln w="6350">
                    <a:solidFill>
                      <a:srgbClr val="000000"/>
                    </a:solidFill>
                  </a:ln>
                </p:spPr>
                <p:style>
                  <a:lnRef idx="2">
                    <a:schemeClr val="accent1">
                      <a:shade val="50000"/>
                    </a:schemeClr>
                  </a:lnRef>
                  <a:fillRef idx="1">
                    <a:schemeClr val="accent1"/>
                  </a:fillRef>
                  <a:effectRef idx="0">
                    <a:schemeClr val="accent1"/>
                  </a:effectRef>
                  <a:fontRef idx="minor"/>
                </p:style>
              </p:sp>
            </p:grpSp>
          </p:grpSp>
          <p:grpSp>
            <p:nvGrpSpPr>
              <p:cNvPr id="1521" name="Группа 84"/>
              <p:cNvGrpSpPr/>
              <p:nvPr/>
            </p:nvGrpSpPr>
            <p:grpSpPr>
              <a:xfrm>
                <a:off x="7661520" y="1253520"/>
                <a:ext cx="1068840" cy="1609920"/>
                <a:chOff x="7661520" y="1253520"/>
                <a:chExt cx="1068840" cy="1609920"/>
              </a:xfrm>
            </p:grpSpPr>
            <p:grpSp>
              <p:nvGrpSpPr>
                <p:cNvPr id="1522" name="Группа 85"/>
                <p:cNvGrpSpPr/>
                <p:nvPr/>
              </p:nvGrpSpPr>
              <p:grpSpPr>
                <a:xfrm>
                  <a:off x="7678440" y="2357640"/>
                  <a:ext cx="1048680" cy="505800"/>
                  <a:chOff x="7678440" y="2357640"/>
                  <a:chExt cx="1048680" cy="505800"/>
                </a:xfrm>
              </p:grpSpPr>
              <p:sp>
                <p:nvSpPr>
                  <p:cNvPr id="1523" name="Прямая соединительная линия 99"/>
                  <p:cNvSpPr/>
                  <p:nvPr/>
                </p:nvSpPr>
                <p:spPr>
                  <a:xfrm flipV="1">
                    <a:off x="8726040" y="2549160"/>
                    <a:ext cx="0" cy="138960"/>
                  </a:xfrm>
                  <a:prstGeom prst="line">
                    <a:avLst/>
                  </a:prstGeom>
                  <a:ln w="12700">
                    <a:solidFill>
                      <a:srgbClr val="000000"/>
                    </a:solidFill>
                  </a:ln>
                </p:spPr>
                <p:style>
                  <a:lnRef idx="1">
                    <a:schemeClr val="dk1"/>
                  </a:lnRef>
                  <a:fillRef idx="0">
                    <a:schemeClr val="dk1"/>
                  </a:fillRef>
                  <a:effectRef idx="0">
                    <a:schemeClr val="dk1"/>
                  </a:effectRef>
                  <a:fontRef idx="minor"/>
                </p:style>
              </p:sp>
              <p:sp>
                <p:nvSpPr>
                  <p:cNvPr id="1524" name="Дуга 100"/>
                  <p:cNvSpPr/>
                  <p:nvPr/>
                </p:nvSpPr>
                <p:spPr>
                  <a:xfrm>
                    <a:off x="7736400" y="2357640"/>
                    <a:ext cx="930240" cy="318600"/>
                  </a:xfrm>
                  <a:prstGeom prst="arc">
                    <a:avLst>
                      <a:gd name="adj1" fmla="val 21560190"/>
                      <a:gd name="adj2" fmla="val 10891971"/>
                    </a:avLst>
                  </a:prstGeom>
                  <a:noFill/>
                  <a:ln w="12700">
                    <a:solidFill>
                      <a:srgbClr val="000000"/>
                    </a:solidFill>
                  </a:ln>
                </p:spPr>
                <p:style>
                  <a:lnRef idx="1">
                    <a:schemeClr val="accent1"/>
                  </a:lnRef>
                  <a:fillRef idx="0">
                    <a:schemeClr val="accent1"/>
                  </a:fillRef>
                  <a:effectRef idx="0">
                    <a:schemeClr val="accent1"/>
                  </a:effectRef>
                  <a:fontRef idx="minor"/>
                </p:style>
              </p:sp>
              <p:grpSp>
                <p:nvGrpSpPr>
                  <p:cNvPr id="1525" name="Группа 101"/>
                  <p:cNvGrpSpPr/>
                  <p:nvPr/>
                </p:nvGrpSpPr>
                <p:grpSpPr>
                  <a:xfrm>
                    <a:off x="7679160" y="2357640"/>
                    <a:ext cx="1047960" cy="505800"/>
                    <a:chOff x="7679160" y="2357640"/>
                    <a:chExt cx="1047960" cy="505800"/>
                  </a:xfrm>
                </p:grpSpPr>
                <p:sp>
                  <p:nvSpPr>
                    <p:cNvPr id="1526" name="Дуга 105"/>
                    <p:cNvSpPr/>
                    <p:nvPr/>
                  </p:nvSpPr>
                  <p:spPr>
                    <a:xfrm>
                      <a:off x="7679160" y="2357640"/>
                      <a:ext cx="1047960" cy="370080"/>
                    </a:xfrm>
                    <a:prstGeom prst="arc">
                      <a:avLst>
                        <a:gd name="adj1" fmla="val 21146236"/>
                        <a:gd name="adj2" fmla="val 11189953"/>
                      </a:avLst>
                    </a:prstGeom>
                    <a:noFill/>
                    <a:ln w="12700">
                      <a:solidFill>
                        <a:srgbClr val="000000"/>
                      </a:solidFill>
                    </a:ln>
                  </p:spPr>
                  <p:style>
                    <a:lnRef idx="1">
                      <a:schemeClr val="accent1"/>
                    </a:lnRef>
                    <a:fillRef idx="0">
                      <a:schemeClr val="accent1"/>
                    </a:fillRef>
                    <a:effectRef idx="0">
                      <a:schemeClr val="accent1"/>
                    </a:effectRef>
                    <a:fontRef idx="minor"/>
                  </p:style>
                </p:sp>
                <p:sp>
                  <p:nvSpPr>
                    <p:cNvPr id="1527" name="Дуга 106"/>
                    <p:cNvSpPr/>
                    <p:nvPr/>
                  </p:nvSpPr>
                  <p:spPr>
                    <a:xfrm>
                      <a:off x="7679160" y="2493360"/>
                      <a:ext cx="1047960" cy="370080"/>
                    </a:xfrm>
                    <a:prstGeom prst="arc">
                      <a:avLst>
                        <a:gd name="adj1" fmla="val 47805"/>
                        <a:gd name="adj2" fmla="val 10753300"/>
                      </a:avLst>
                    </a:prstGeom>
                    <a:noFill/>
                    <a:ln w="12700">
                      <a:solidFill>
                        <a:srgbClr val="000000"/>
                      </a:solidFill>
                    </a:ln>
                  </p:spPr>
                  <p:style>
                    <a:lnRef idx="1">
                      <a:schemeClr val="accent1"/>
                    </a:lnRef>
                    <a:fillRef idx="0">
                      <a:schemeClr val="accent1"/>
                    </a:fillRef>
                    <a:effectRef idx="0">
                      <a:schemeClr val="accent1"/>
                    </a:effectRef>
                    <a:fontRef idx="minor"/>
                  </p:style>
                </p:sp>
              </p:grpSp>
              <p:sp>
                <p:nvSpPr>
                  <p:cNvPr id="1528" name="Дуга 102"/>
                  <p:cNvSpPr/>
                  <p:nvPr/>
                </p:nvSpPr>
                <p:spPr>
                  <a:xfrm>
                    <a:off x="7718040" y="2456640"/>
                    <a:ext cx="981720" cy="338040"/>
                  </a:xfrm>
                  <a:prstGeom prst="arc">
                    <a:avLst>
                      <a:gd name="adj1" fmla="val 11814126"/>
                      <a:gd name="adj2" fmla="val 20455358"/>
                    </a:avLst>
                  </a:prstGeom>
                  <a:noFill/>
                  <a:ln w="12700">
                    <a:solidFill>
                      <a:srgbClr val="000000">
                        <a:alpha val="36000"/>
                      </a:srgbClr>
                    </a:solidFill>
                    <a:prstDash val="dash"/>
                  </a:ln>
                </p:spPr>
                <p:style>
                  <a:lnRef idx="1">
                    <a:schemeClr val="accent1"/>
                  </a:lnRef>
                  <a:fillRef idx="0">
                    <a:schemeClr val="accent1"/>
                  </a:fillRef>
                  <a:effectRef idx="0">
                    <a:schemeClr val="accent1"/>
                  </a:effectRef>
                  <a:fontRef idx="minor"/>
                </p:style>
              </p:sp>
              <p:sp>
                <p:nvSpPr>
                  <p:cNvPr id="1529" name="Овал 103"/>
                  <p:cNvSpPr/>
                  <p:nvPr/>
                </p:nvSpPr>
                <p:spPr>
                  <a:xfrm>
                    <a:off x="7767000" y="2540880"/>
                    <a:ext cx="875880" cy="264960"/>
                  </a:xfrm>
                  <a:prstGeom prst="ellipse">
                    <a:avLst/>
                  </a:prstGeom>
                  <a:noFill/>
                  <a:ln w="9525">
                    <a:solidFill>
                      <a:srgbClr val="000000"/>
                    </a:solidFill>
                    <a:prstDash val="dash"/>
                  </a:ln>
                </p:spPr>
                <p:style>
                  <a:lnRef idx="2">
                    <a:schemeClr val="accent1">
                      <a:shade val="50000"/>
                    </a:schemeClr>
                  </a:lnRef>
                  <a:fillRef idx="1">
                    <a:schemeClr val="accent1"/>
                  </a:fillRef>
                  <a:effectRef idx="0">
                    <a:schemeClr val="accent1"/>
                  </a:effectRef>
                  <a:fontRef idx="minor"/>
                </p:style>
              </p:sp>
              <p:sp>
                <p:nvSpPr>
                  <p:cNvPr id="1530" name="Прямая соединительная линия 104"/>
                  <p:cNvSpPr/>
                  <p:nvPr/>
                </p:nvSpPr>
                <p:spPr>
                  <a:xfrm flipV="1">
                    <a:off x="7678440" y="2549880"/>
                    <a:ext cx="0" cy="138960"/>
                  </a:xfrm>
                  <a:prstGeom prst="line">
                    <a:avLst/>
                  </a:prstGeom>
                  <a:ln w="12700">
                    <a:solidFill>
                      <a:srgbClr val="000000"/>
                    </a:solidFill>
                  </a:ln>
                </p:spPr>
                <p:style>
                  <a:lnRef idx="1">
                    <a:schemeClr val="dk1"/>
                  </a:lnRef>
                  <a:fillRef idx="0">
                    <a:schemeClr val="dk1"/>
                  </a:fillRef>
                  <a:effectRef idx="0">
                    <a:schemeClr val="dk1"/>
                  </a:effectRef>
                  <a:fontRef idx="minor"/>
                </p:style>
              </p:sp>
            </p:grpSp>
            <p:grpSp>
              <p:nvGrpSpPr>
                <p:cNvPr id="1531" name="Группа 86"/>
                <p:cNvGrpSpPr/>
                <p:nvPr/>
              </p:nvGrpSpPr>
              <p:grpSpPr>
                <a:xfrm>
                  <a:off x="7661520" y="1253520"/>
                  <a:ext cx="1068840" cy="1390680"/>
                  <a:chOff x="7661520" y="1253520"/>
                  <a:chExt cx="1068840" cy="1390680"/>
                </a:xfrm>
              </p:grpSpPr>
              <p:sp>
                <p:nvSpPr>
                  <p:cNvPr id="1532" name="Дуга 87"/>
                  <p:cNvSpPr/>
                  <p:nvPr/>
                </p:nvSpPr>
                <p:spPr>
                  <a:xfrm>
                    <a:off x="7670160" y="2193840"/>
                    <a:ext cx="1060200" cy="421560"/>
                  </a:xfrm>
                  <a:prstGeom prst="arc">
                    <a:avLst>
                      <a:gd name="adj1" fmla="val 11235159"/>
                      <a:gd name="adj2" fmla="val 21286147"/>
                    </a:avLst>
                  </a:prstGeom>
                  <a:noFill/>
                  <a:ln w="12700">
                    <a:solidFill>
                      <a:srgbClr val="000000"/>
                    </a:solidFill>
                    <a:prstDash val="dash"/>
                  </a:ln>
                </p:spPr>
                <p:style>
                  <a:lnRef idx="1">
                    <a:schemeClr val="accent1"/>
                  </a:lnRef>
                  <a:fillRef idx="0">
                    <a:schemeClr val="accent1"/>
                  </a:fillRef>
                  <a:effectRef idx="0">
                    <a:schemeClr val="accent1"/>
                  </a:effectRef>
                  <a:fontRef idx="minor"/>
                </p:style>
              </p:sp>
              <p:sp>
                <p:nvSpPr>
                  <p:cNvPr id="1533" name="Блок-схема: магнитный диск 88"/>
                  <p:cNvSpPr/>
                  <p:nvPr/>
                </p:nvSpPr>
                <p:spPr>
                  <a:xfrm>
                    <a:off x="7688160" y="1469520"/>
                    <a:ext cx="1023120" cy="1124280"/>
                  </a:xfrm>
                  <a:prstGeom prst="flowChartMagneticDisk">
                    <a:avLst/>
                  </a:prstGeom>
                  <a:solidFill>
                    <a:schemeClr val="accent1">
                      <a:alpha val="35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sp>
                <p:nvSpPr>
                  <p:cNvPr id="1534" name="Дуга 89"/>
                  <p:cNvSpPr/>
                  <p:nvPr/>
                </p:nvSpPr>
                <p:spPr>
                  <a:xfrm>
                    <a:off x="7667640" y="2197080"/>
                    <a:ext cx="1060200" cy="421560"/>
                  </a:xfrm>
                  <a:prstGeom prst="arc">
                    <a:avLst>
                      <a:gd name="adj1" fmla="val 21146236"/>
                      <a:gd name="adj2" fmla="val 11163351"/>
                    </a:avLst>
                  </a:prstGeom>
                  <a:noFill/>
                  <a:ln w="12700">
                    <a:solidFill>
                      <a:srgbClr val="000000"/>
                    </a:solidFill>
                  </a:ln>
                </p:spPr>
                <p:style>
                  <a:lnRef idx="1">
                    <a:schemeClr val="accent1"/>
                  </a:lnRef>
                  <a:fillRef idx="0">
                    <a:schemeClr val="accent1"/>
                  </a:fillRef>
                  <a:effectRef idx="0">
                    <a:schemeClr val="accent1"/>
                  </a:effectRef>
                  <a:fontRef idx="minor"/>
                </p:style>
              </p:sp>
              <p:sp>
                <p:nvSpPr>
                  <p:cNvPr id="1535" name="Дуга 90"/>
                  <p:cNvSpPr/>
                  <p:nvPr/>
                </p:nvSpPr>
                <p:spPr>
                  <a:xfrm>
                    <a:off x="7679520" y="2214360"/>
                    <a:ext cx="1049040" cy="429840"/>
                  </a:xfrm>
                  <a:prstGeom prst="arc">
                    <a:avLst>
                      <a:gd name="adj1" fmla="val 11104141"/>
                      <a:gd name="adj2" fmla="val 21240521"/>
                    </a:avLst>
                  </a:prstGeom>
                  <a:noFill/>
                  <a:ln w="3175">
                    <a:solidFill>
                      <a:srgbClr val="44546a"/>
                    </a:solidFill>
                    <a:prstDash val="dash"/>
                  </a:ln>
                </p:spPr>
                <p:style>
                  <a:lnRef idx="1">
                    <a:schemeClr val="accent1"/>
                  </a:lnRef>
                  <a:fillRef idx="0">
                    <a:schemeClr val="accent1"/>
                  </a:fillRef>
                  <a:effectRef idx="0">
                    <a:schemeClr val="accent1"/>
                  </a:effectRef>
                  <a:fontRef idx="minor"/>
                </p:style>
              </p:sp>
              <p:sp>
                <p:nvSpPr>
                  <p:cNvPr id="1536" name="Дуга 91"/>
                  <p:cNvSpPr/>
                  <p:nvPr/>
                </p:nvSpPr>
                <p:spPr>
                  <a:xfrm>
                    <a:off x="7727400" y="2235960"/>
                    <a:ext cx="945720" cy="334800"/>
                  </a:xfrm>
                  <a:prstGeom prst="arc">
                    <a:avLst>
                      <a:gd name="adj1" fmla="val 21289524"/>
                      <a:gd name="adj2" fmla="val 21150802"/>
                    </a:avLst>
                  </a:prstGeom>
                  <a:noFill/>
                  <a:ln w="3175">
                    <a:solidFill>
                      <a:srgbClr val="4472c4">
                        <a:lumMod val="50000"/>
                      </a:srgbClr>
                    </a:solidFill>
                    <a:prstDash val="dash"/>
                  </a:ln>
                </p:spPr>
                <p:style>
                  <a:lnRef idx="1">
                    <a:schemeClr val="accent1"/>
                  </a:lnRef>
                  <a:fillRef idx="0">
                    <a:schemeClr val="accent1"/>
                  </a:fillRef>
                  <a:effectRef idx="0">
                    <a:schemeClr val="accent1"/>
                  </a:effectRef>
                  <a:fontRef idx="minor"/>
                </p:style>
              </p:sp>
              <p:sp>
                <p:nvSpPr>
                  <p:cNvPr id="1537" name="Овал 92"/>
                  <p:cNvSpPr/>
                  <p:nvPr/>
                </p:nvSpPr>
                <p:spPr>
                  <a:xfrm>
                    <a:off x="7666920" y="1518840"/>
                    <a:ext cx="1061280" cy="32148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grpSp>
                <p:nvGrpSpPr>
                  <p:cNvPr id="1538" name="Группа 93"/>
                  <p:cNvGrpSpPr/>
                  <p:nvPr/>
                </p:nvGrpSpPr>
                <p:grpSpPr>
                  <a:xfrm>
                    <a:off x="7727400" y="1397880"/>
                    <a:ext cx="945720" cy="383400"/>
                    <a:chOff x="7727400" y="1397880"/>
                    <a:chExt cx="945720" cy="383400"/>
                  </a:xfrm>
                </p:grpSpPr>
                <p:sp>
                  <p:nvSpPr>
                    <p:cNvPr id="1539" name="Полилиния: фигура 97"/>
                    <p:cNvSpPr/>
                    <p:nvPr/>
                  </p:nvSpPr>
                  <p:spPr>
                    <a:xfrm>
                      <a:off x="7728840" y="1400040"/>
                      <a:ext cx="944280" cy="381240"/>
                    </a:xfrm>
                    <a:custGeom>
                      <a:avLst/>
                      <a:gdLst/>
                      <a:ahLst/>
                      <a:rect l="l" t="t" r="r" b="b"/>
                      <a:pathLst>
                        <a:path w="1022074" h="509854">
                          <a:moveTo>
                            <a:pt x="510339" y="0"/>
                          </a:moveTo>
                          <a:cubicBezTo>
                            <a:pt x="792919" y="0"/>
                            <a:pt x="1022074" y="85101"/>
                            <a:pt x="1022074" y="190166"/>
                          </a:cubicBezTo>
                          <a:lnTo>
                            <a:pt x="1022074" y="324835"/>
                          </a:lnTo>
                          <a:lnTo>
                            <a:pt x="1013072" y="358025"/>
                          </a:lnTo>
                          <a:cubicBezTo>
                            <a:pt x="965347" y="444699"/>
                            <a:pt x="758993" y="509854"/>
                            <a:pt x="511735" y="509854"/>
                          </a:cubicBezTo>
                          <a:cubicBezTo>
                            <a:pt x="229155" y="509854"/>
                            <a:pt x="0" y="424753"/>
                            <a:pt x="0" y="319689"/>
                          </a:cubicBezTo>
                          <a:lnTo>
                            <a:pt x="0" y="185019"/>
                          </a:lnTo>
                          <a:lnTo>
                            <a:pt x="9003" y="151830"/>
                          </a:lnTo>
                          <a:cubicBezTo>
                            <a:pt x="56728" y="65156"/>
                            <a:pt x="263082" y="0"/>
                            <a:pt x="510339" y="0"/>
                          </a:cubicBez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1540" name="Дуга 98"/>
                    <p:cNvSpPr/>
                    <p:nvPr/>
                  </p:nvSpPr>
                  <p:spPr>
                    <a:xfrm>
                      <a:off x="7727400" y="1397880"/>
                      <a:ext cx="937080" cy="276840"/>
                    </a:xfrm>
                    <a:prstGeom prst="arc">
                      <a:avLst>
                        <a:gd name="adj1" fmla="val 21146236"/>
                        <a:gd name="adj2" fmla="val 11189953"/>
                      </a:avLst>
                    </a:prstGeom>
                    <a:noFill/>
                    <a:ln w="12700">
                      <a:solidFill>
                        <a:srgbClr val="000000"/>
                      </a:solidFill>
                    </a:ln>
                  </p:spPr>
                  <p:style>
                    <a:lnRef idx="1">
                      <a:schemeClr val="accent1"/>
                    </a:lnRef>
                    <a:fillRef idx="0">
                      <a:schemeClr val="accent1"/>
                    </a:fillRef>
                    <a:effectRef idx="0">
                      <a:schemeClr val="accent1"/>
                    </a:effectRef>
                    <a:fontRef idx="minor"/>
                  </p:style>
                </p:sp>
              </p:grpSp>
              <p:sp>
                <p:nvSpPr>
                  <p:cNvPr id="1541" name="Овал 94"/>
                  <p:cNvSpPr/>
                  <p:nvPr/>
                </p:nvSpPr>
                <p:spPr>
                  <a:xfrm>
                    <a:off x="7762680" y="2258640"/>
                    <a:ext cx="875880" cy="297360"/>
                  </a:xfrm>
                  <a:prstGeom prst="ellipse">
                    <a:avLst/>
                  </a:prstGeom>
                  <a:noFill/>
                  <a:ln w="9525">
                    <a:solidFill>
                      <a:srgbClr val="000000"/>
                    </a:solidFill>
                    <a:prstDash val="dash"/>
                  </a:ln>
                </p:spPr>
                <p:style>
                  <a:lnRef idx="2">
                    <a:schemeClr val="accent1">
                      <a:shade val="50000"/>
                    </a:schemeClr>
                  </a:lnRef>
                  <a:fillRef idx="1">
                    <a:schemeClr val="accent1"/>
                  </a:fillRef>
                  <a:effectRef idx="0">
                    <a:schemeClr val="accent1"/>
                  </a:effectRef>
                  <a:fontRef idx="minor"/>
                </p:style>
              </p:sp>
              <p:sp>
                <p:nvSpPr>
                  <p:cNvPr id="1542" name="Полилиния: фигура 95"/>
                  <p:cNvSpPr/>
                  <p:nvPr/>
                </p:nvSpPr>
                <p:spPr>
                  <a:xfrm>
                    <a:off x="7662600" y="1297800"/>
                    <a:ext cx="1061280" cy="372960"/>
                  </a:xfrm>
                  <a:custGeom>
                    <a:avLst/>
                    <a:gdLst/>
                    <a:ahLst/>
                    <a:rect l="l" t="t" r="r" b="b"/>
                    <a:pathLst>
                      <a:path w="1051838" h="567307">
                        <a:moveTo>
                          <a:pt x="525705" y="0"/>
                        </a:moveTo>
                        <a:lnTo>
                          <a:pt x="525706" y="0"/>
                        </a:lnTo>
                        <a:lnTo>
                          <a:pt x="525706" y="0"/>
                        </a:lnTo>
                        <a:cubicBezTo>
                          <a:pt x="816281" y="0"/>
                          <a:pt x="1051838" y="95504"/>
                          <a:pt x="1051838" y="213315"/>
                        </a:cubicBezTo>
                        <a:lnTo>
                          <a:pt x="1051838" y="355707"/>
                        </a:lnTo>
                        <a:lnTo>
                          <a:pt x="1041575" y="396983"/>
                        </a:lnTo>
                        <a:cubicBezTo>
                          <a:pt x="992515" y="494187"/>
                          <a:pt x="780385" y="567307"/>
                          <a:pt x="526132" y="567307"/>
                        </a:cubicBezTo>
                        <a:cubicBezTo>
                          <a:pt x="453488" y="567307"/>
                          <a:pt x="384283" y="561338"/>
                          <a:pt x="321338" y="550544"/>
                        </a:cubicBezTo>
                        <a:cubicBezTo>
                          <a:pt x="132501" y="518161"/>
                          <a:pt x="0" y="442350"/>
                          <a:pt x="0" y="353992"/>
                        </a:cubicBezTo>
                        <a:lnTo>
                          <a:pt x="0" y="211596"/>
                        </a:lnTo>
                        <a:lnTo>
                          <a:pt x="10262" y="170325"/>
                        </a:lnTo>
                        <a:cubicBezTo>
                          <a:pt x="59322" y="73120"/>
                          <a:pt x="271452" y="0"/>
                          <a:pt x="525705" y="0"/>
                        </a:cubicBez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1543" name="Овал 96"/>
                  <p:cNvSpPr/>
                  <p:nvPr/>
                </p:nvSpPr>
                <p:spPr>
                  <a:xfrm>
                    <a:off x="7661520" y="1253520"/>
                    <a:ext cx="1061280" cy="29952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grpSp>
          </p:grpSp>
        </p:grpSp>
      </p:gr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4" name="Заголовок 1"/>
          <p:cNvSpPr txBox="1"/>
          <p:nvPr/>
        </p:nvSpPr>
        <p:spPr>
          <a:xfrm>
            <a:off x="838080" y="365040"/>
            <a:ext cx="10515240" cy="1325160"/>
          </a:xfrm>
          <a:prstGeom prst="rect">
            <a:avLst/>
          </a:prstGeom>
          <a:noFill/>
          <a:ln w="0">
            <a:noFill/>
          </a:ln>
        </p:spPr>
        <p:txBody>
          <a:bodyPr anchor="ctr">
            <a:normAutofit fontScale="56000"/>
          </a:bodyPr>
          <a:p>
            <a:pPr>
              <a:lnSpc>
                <a:spcPct val="90000"/>
              </a:lnSpc>
            </a:pPr>
            <a:r>
              <a:rPr b="0" lang="ru-RU" sz="4400" spc="-1" strike="noStrike">
                <a:solidFill>
                  <a:srgbClr val="000000"/>
                </a:solidFill>
                <a:latin typeface="Calibri Light"/>
              </a:rPr>
              <a:t>Глава </a:t>
            </a:r>
            <a:r>
              <a:rPr b="0" lang="en-US" sz="4400" spc="-1" strike="noStrike">
                <a:solidFill>
                  <a:srgbClr val="000000"/>
                </a:solidFill>
                <a:latin typeface="Calibri Light"/>
              </a:rPr>
              <a:t>10</a:t>
            </a:r>
            <a:r>
              <a:rPr b="0" lang="ru-RU" sz="4400" spc="-1" strike="noStrike">
                <a:solidFill>
                  <a:srgbClr val="000000"/>
                </a:solidFill>
                <a:latin typeface="Calibri Light"/>
              </a:rPr>
              <a:t>. Теоретические основы. Пекарские дрожжи: дыхание, брожение и рост</a:t>
            </a:r>
            <a:endParaRPr b="0" lang="ru-RU" sz="4400" spc="-1" strike="noStrike">
              <a:solidFill>
                <a:srgbClr val="000000"/>
              </a:solidFill>
              <a:latin typeface="Calibri"/>
            </a:endParaRPr>
          </a:p>
        </p:txBody>
      </p:sp>
      <p:sp>
        <p:nvSpPr>
          <p:cNvPr id="1545" name="Объект 2"/>
          <p:cNvSpPr txBox="1"/>
          <p:nvPr/>
        </p:nvSpPr>
        <p:spPr>
          <a:xfrm>
            <a:off x="838080" y="1825560"/>
            <a:ext cx="10515240" cy="4350960"/>
          </a:xfrm>
          <a:prstGeom prst="rect">
            <a:avLst/>
          </a:prstGeom>
          <a:noFill/>
          <a:ln w="0">
            <a:noFill/>
          </a:ln>
        </p:spPr>
        <p:txBody>
          <a:bodyPr>
            <a:normAutofit fontScale="25000"/>
          </a:bodyPr>
          <a:p>
            <a:pPr>
              <a:lnSpc>
                <a:spcPct val="90000"/>
              </a:lnSpc>
              <a:spcBef>
                <a:spcPts val="1001"/>
              </a:spcBef>
              <a:tabLst>
                <a:tab algn="l" pos="0"/>
              </a:tabLst>
            </a:pPr>
            <a:r>
              <a:rPr b="0" lang="ru-RU" sz="2800" spc="-1" strike="noStrike">
                <a:solidFill>
                  <a:srgbClr val="000000"/>
                </a:solidFill>
                <a:latin typeface="Calibri"/>
              </a:rPr>
              <a:t>Постановка задачи</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В этой серии занятий учащиеся ознакомятся с самым древним, но и в настоящее время не утерявшим своего экономического значения, процессом брожения.</a:t>
            </a:r>
            <a:endParaRPr b="0" lang="ru-RU" sz="2800" spc="-1" strike="noStrike">
              <a:solidFill>
                <a:srgbClr val="000000"/>
              </a:solidFill>
              <a:latin typeface="Calibri"/>
            </a:endParaRPr>
          </a:p>
          <a:p>
            <a:pPr>
              <a:lnSpc>
                <a:spcPct val="90000"/>
              </a:lnSpc>
              <a:spcBef>
                <a:spcPts val="1001"/>
              </a:spcBef>
              <a:tabLst>
                <a:tab algn="l" pos="0"/>
              </a:tabLst>
            </a:pP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В теоретической части учащиеся:</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 получат представление о процессах дыхания и брожения</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 получат представление об условиях, необходимых для развития процесса брожения</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 ознакомятся с некоторыми измеряемыми параметрами, которыми можно характеризовать динамику роста и брожения</a:t>
            </a:r>
            <a:endParaRPr b="0" lang="ru-RU" sz="2800" spc="-1" strike="noStrike">
              <a:solidFill>
                <a:srgbClr val="000000"/>
              </a:solidFill>
              <a:latin typeface="Calibri"/>
            </a:endParaRPr>
          </a:p>
          <a:p>
            <a:pPr>
              <a:lnSpc>
                <a:spcPct val="90000"/>
              </a:lnSpc>
              <a:spcBef>
                <a:spcPts val="1001"/>
              </a:spcBef>
              <a:tabLst>
                <a:tab algn="l" pos="0"/>
              </a:tabLst>
            </a:pP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Выполняя Практические Занятия, учащиеся:</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Предварительно сами соберут бродильный аппарат, а также измерительный гидрозатвор</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Занятие 1.</a:t>
            </a:r>
            <a:r>
              <a:rPr b="0" lang="ru-RU" sz="2800" spc="-1" strike="noStrike">
                <a:solidFill>
                  <a:srgbClr val="000000"/>
                </a:solidFill>
                <a:latin typeface="Calibri"/>
              </a:rPr>
              <a:t>	</a:t>
            </a:r>
            <a:r>
              <a:rPr b="0" lang="ru-RU" sz="2800" spc="-1" strike="noStrike">
                <a:solidFill>
                  <a:srgbClr val="000000"/>
                </a:solidFill>
                <a:latin typeface="Calibri"/>
              </a:rPr>
              <a:t>* проведут бродильный процесс и снимут с него количественные характеристики (мутность и СО2)</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Занятие 2.</a:t>
            </a:r>
            <a:r>
              <a:rPr b="0" lang="ru-RU" sz="2800" spc="-1" strike="noStrike">
                <a:solidFill>
                  <a:srgbClr val="000000"/>
                </a:solidFill>
                <a:latin typeface="Calibri"/>
              </a:rPr>
              <a:t>	</a:t>
            </a:r>
            <a:r>
              <a:rPr b="0" lang="ru-RU" sz="2800" spc="-1" strike="noStrike">
                <a:solidFill>
                  <a:srgbClr val="000000"/>
                </a:solidFill>
                <a:latin typeface="Calibri"/>
              </a:rPr>
              <a:t>* проведут бродильный процесс и, в добавок к мутности и СО2, измерят изменения глюкозы и </a:t>
            </a:r>
            <a:r>
              <a:rPr b="0" lang="en-US" sz="2800" spc="-1" strike="noStrike">
                <a:solidFill>
                  <a:srgbClr val="000000"/>
                </a:solidFill>
                <a:latin typeface="Calibri"/>
              </a:rPr>
              <a:t>pH</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Самостоятельно поставят серию экспериментов по методу Занятия 2</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научатся обрабатывать полученные экспериментальные данные и строить соответствующие графики</a:t>
            </a:r>
            <a:endParaRPr b="0" lang="ru-RU"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6" name="Объект 4"/>
          <p:cNvSpPr txBox="1"/>
          <p:nvPr/>
        </p:nvSpPr>
        <p:spPr>
          <a:xfrm>
            <a:off x="1324080" y="805680"/>
            <a:ext cx="6372000" cy="974520"/>
          </a:xfrm>
          <a:prstGeom prst="rect">
            <a:avLst/>
          </a:prstGeom>
          <a:noFill/>
          <a:ln w="0">
            <a:noFill/>
          </a:ln>
        </p:spPr>
        <p:txBody>
          <a:bodyPr>
            <a:normAutofit fontScale="94000"/>
          </a:bodyPr>
          <a:p>
            <a:pPr>
              <a:lnSpc>
                <a:spcPct val="90000"/>
              </a:lnSpc>
              <a:spcBef>
                <a:spcPts val="1001"/>
              </a:spcBef>
              <a:tabLst>
                <a:tab algn="l" pos="0"/>
              </a:tabLst>
            </a:pPr>
            <a:r>
              <a:rPr b="0" lang="ru-RU" sz="2000" spc="-1" strike="noStrike">
                <a:solidFill>
                  <a:srgbClr val="000000"/>
                </a:solidFill>
                <a:latin typeface="Calibri"/>
              </a:rPr>
              <a:t>Одним из традиционных, но вполне  </a:t>
            </a:r>
            <a:r>
              <a:rPr b="0" lang="ru-RU" sz="2000" spc="-1" strike="noStrike">
                <a:solidFill>
                  <a:srgbClr val="000000"/>
                </a:solidFill>
                <a:latin typeface="Calibri"/>
              </a:rPr>
              <a:t>биотехнологических</a:t>
            </a:r>
            <a:br/>
            <a:r>
              <a:rPr b="0" lang="ru-RU" sz="2000" spc="-1" strike="noStrike">
                <a:solidFill>
                  <a:srgbClr val="000000"/>
                </a:solidFill>
                <a:latin typeface="Calibri"/>
              </a:rPr>
              <a:t>процессов, является процесс приготовления </a:t>
            </a:r>
            <a:r>
              <a:rPr b="0" lang="ru-RU" sz="2000" spc="-1" strike="noStrike">
                <a:solidFill>
                  <a:srgbClr val="000000"/>
                </a:solidFill>
                <a:latin typeface="Calibri"/>
              </a:rPr>
              <a:t>кваса </a:t>
            </a:r>
            <a:br/>
            <a:r>
              <a:rPr b="0" lang="ru-RU" sz="2000" spc="-1" strike="noStrike">
                <a:solidFill>
                  <a:srgbClr val="000000"/>
                </a:solidFill>
                <a:latin typeface="Calibri"/>
              </a:rPr>
              <a:t>в домашних условиях.</a:t>
            </a:r>
            <a:endParaRPr b="0" lang="ru-RU" sz="2000" spc="-1" strike="noStrike">
              <a:solidFill>
                <a:srgbClr val="000000"/>
              </a:solidFill>
              <a:latin typeface="Calibri"/>
            </a:endParaRPr>
          </a:p>
        </p:txBody>
      </p:sp>
      <p:pic>
        <p:nvPicPr>
          <p:cNvPr id="1547" name="Picture 2" descr=""/>
          <p:cNvPicPr/>
          <p:nvPr/>
        </p:nvPicPr>
        <p:blipFill>
          <a:blip r:embed="rId1"/>
          <a:stretch/>
        </p:blipFill>
        <p:spPr>
          <a:xfrm>
            <a:off x="8229600" y="216000"/>
            <a:ext cx="2828520" cy="1902960"/>
          </a:xfrm>
          <a:prstGeom prst="rect">
            <a:avLst/>
          </a:prstGeom>
          <a:ln w="0">
            <a:noFill/>
          </a:ln>
        </p:spPr>
      </p:pic>
      <p:graphicFrame>
        <p:nvGraphicFramePr>
          <p:cNvPr id="1548" name="Таблица 11"/>
          <p:cNvGraphicFramePr/>
          <p:nvPr/>
        </p:nvGraphicFramePr>
        <p:xfrm>
          <a:off x="847800" y="2354400"/>
          <a:ext cx="10946880" cy="1854000"/>
        </p:xfrm>
        <a:graphic>
          <a:graphicData uri="http://schemas.openxmlformats.org/drawingml/2006/table">
            <a:tbl>
              <a:tblPr/>
              <a:tblGrid>
                <a:gridCol w="4762440"/>
                <a:gridCol w="6184800"/>
              </a:tblGrid>
              <a:tr h="370800">
                <a:tc>
                  <a:txBody>
                    <a:bodyPr>
                      <a:noAutofit/>
                    </a:bodyPr>
                    <a:p>
                      <a:pPr>
                        <a:lnSpc>
                          <a:spcPct val="100000"/>
                        </a:lnSpc>
                      </a:pPr>
                      <a:r>
                        <a:rPr b="0" lang="ru-RU" sz="1600" spc="-1" strike="noStrike">
                          <a:solidFill>
                            <a:srgbClr val="000000"/>
                          </a:solidFill>
                          <a:latin typeface="Calibri"/>
                        </a:rPr>
                        <a:t>Домашний рецепт</a:t>
                      </a:r>
                      <a:endParaRPr b="0" lang="ru-RU"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nSpc>
                          <a:spcPct val="100000"/>
                        </a:lnSpc>
                        <a:tabLst>
                          <a:tab algn="l" pos="0"/>
                        </a:tabLst>
                      </a:pPr>
                      <a:r>
                        <a:rPr b="0" lang="ru-RU" sz="1600" spc="-1" strike="noStrike">
                          <a:solidFill>
                            <a:srgbClr val="000000"/>
                          </a:solidFill>
                          <a:latin typeface="Calibri"/>
                        </a:rPr>
                        <a:t>В понятиях биотехнологии</a:t>
                      </a:r>
                      <a:endParaRPr b="0" lang="ru-RU"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1105200">
                <a:tc>
                  <a:txBody>
                    <a:bodyPr>
                      <a:noAutofit/>
                    </a:bodyPr>
                    <a:p>
                      <a:pPr>
                        <a:lnSpc>
                          <a:spcPct val="100000"/>
                        </a:lnSpc>
                        <a:tabLst>
                          <a:tab algn="l" pos="0"/>
                        </a:tabLst>
                      </a:pPr>
                      <a:r>
                        <a:rPr b="0" lang="ru-RU" sz="1600" spc="-1" strike="noStrike">
                          <a:solidFill>
                            <a:srgbClr val="000000"/>
                          </a:solidFill>
                          <a:latin typeface="Calibri"/>
                        </a:rPr>
                        <a:t>Подсушенный в духовке (или слегка обжаренный) ржаной хлеб заливается кипятком</a:t>
                      </a:r>
                      <a:endParaRPr b="0" lang="ru-RU"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nSpc>
                          <a:spcPct val="100000"/>
                        </a:lnSpc>
                      </a:pPr>
                      <a:r>
                        <a:rPr b="0" lang="ru-RU" sz="1600" spc="-1" strike="noStrike">
                          <a:solidFill>
                            <a:srgbClr val="000000"/>
                          </a:solidFill>
                          <a:latin typeface="Calibri"/>
                        </a:rPr>
                        <a:t>Использование кипятка для приготовления экстракта:</a:t>
                      </a:r>
                      <a:endParaRPr b="0" lang="ru-RU" sz="1600" spc="-1" strike="noStrike">
                        <a:latin typeface="Arial"/>
                      </a:endParaRPr>
                    </a:p>
                    <a:p>
                      <a:pPr>
                        <a:lnSpc>
                          <a:spcPct val="100000"/>
                        </a:lnSpc>
                      </a:pPr>
                      <a:r>
                        <a:rPr b="0" lang="ru-RU" sz="1600" spc="-1" strike="noStrike">
                          <a:solidFill>
                            <a:srgbClr val="000000"/>
                          </a:solidFill>
                          <a:latin typeface="Calibri"/>
                        </a:rPr>
                        <a:t>А) ускорит процесс экстракции</a:t>
                      </a:r>
                      <a:endParaRPr b="0" lang="ru-RU" sz="1600" spc="-1" strike="noStrike">
                        <a:latin typeface="Arial"/>
                      </a:endParaRPr>
                    </a:p>
                    <a:p>
                      <a:pPr>
                        <a:lnSpc>
                          <a:spcPct val="100000"/>
                        </a:lnSpc>
                      </a:pPr>
                      <a:r>
                        <a:rPr b="0" lang="ru-RU" sz="1600" spc="-1" strike="noStrike">
                          <a:solidFill>
                            <a:srgbClr val="000000"/>
                          </a:solidFill>
                          <a:latin typeface="Calibri"/>
                        </a:rPr>
                        <a:t>Б) не сделает всю массу гарантированно стерильной, но сильно замедлит развитие случайных микроорганизмов, т.к. в кипятке даже просто уцелеть – проблема *</a:t>
                      </a:r>
                      <a:endParaRPr b="0" lang="ru-RU"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97160">
                <a:tc>
                  <a:txBody>
                    <a:bodyPr>
                      <a:noAutofit/>
                    </a:bodyPr>
                    <a:p>
                      <a:pPr>
                        <a:lnSpc>
                          <a:spcPct val="100000"/>
                        </a:lnSpc>
                        <a:tabLst>
                          <a:tab algn="l" pos="0"/>
                        </a:tabLst>
                      </a:pPr>
                      <a:r>
                        <a:rPr b="0" lang="ru-RU" sz="1600" spc="-1" strike="noStrike">
                          <a:solidFill>
                            <a:srgbClr val="000000"/>
                          </a:solidFill>
                          <a:latin typeface="Calibri"/>
                        </a:rPr>
                        <a:t>Добавляется сахар, хорошо размешивается и остужается до комнатной температуры </a:t>
                      </a:r>
                      <a:endParaRPr b="0" lang="ru-RU"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nSpc>
                          <a:spcPct val="100000"/>
                        </a:lnSpc>
                      </a:pPr>
                      <a:r>
                        <a:rPr b="0" lang="ru-RU" sz="1600" spc="-1" strike="noStrike">
                          <a:solidFill>
                            <a:srgbClr val="000000"/>
                          </a:solidFill>
                          <a:latin typeface="Calibri"/>
                        </a:rPr>
                        <a:t>В результате получается почти стерильное сусло из ржаного хлеба</a:t>
                      </a:r>
                      <a:endParaRPr b="0" lang="ru-RU"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70800">
                <a:tc>
                  <a:txBody>
                    <a:bodyPr>
                      <a:noAutofit/>
                    </a:bodyPr>
                    <a:p>
                      <a:pPr>
                        <a:lnSpc>
                          <a:spcPct val="100000"/>
                        </a:lnSpc>
                        <a:tabLst>
                          <a:tab algn="l" pos="0"/>
                        </a:tabLst>
                      </a:pPr>
                      <a:r>
                        <a:rPr b="0" lang="ru-RU" sz="1600" spc="-1" strike="noStrike">
                          <a:solidFill>
                            <a:srgbClr val="000000"/>
                          </a:solidFill>
                          <a:latin typeface="Calibri"/>
                        </a:rPr>
                        <a:t>Добавляется немытый изюм</a:t>
                      </a:r>
                      <a:endParaRPr b="0" lang="ru-RU"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nSpc>
                          <a:spcPct val="100000"/>
                        </a:lnSpc>
                      </a:pPr>
                      <a:r>
                        <a:rPr b="0" lang="ru-RU" sz="1600" spc="-1" strike="noStrike">
                          <a:solidFill>
                            <a:srgbClr val="000000"/>
                          </a:solidFill>
                          <a:latin typeface="Calibri"/>
                        </a:rPr>
                        <a:t>Это вносятся дрожжи, обитающие на виноградных ягодах</a:t>
                      </a:r>
                      <a:endParaRPr b="0" lang="ru-RU"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97160">
                <a:tc>
                  <a:txBody>
                    <a:bodyPr>
                      <a:noAutofit/>
                    </a:bodyPr>
                    <a:p>
                      <a:pPr>
                        <a:lnSpc>
                          <a:spcPct val="100000"/>
                        </a:lnSpc>
                      </a:pPr>
                      <a:r>
                        <a:rPr b="0" lang="ru-RU" sz="1600" spc="-1" strike="noStrike">
                          <a:solidFill>
                            <a:srgbClr val="000000"/>
                          </a:solidFill>
                          <a:latin typeface="Calibri"/>
                        </a:rPr>
                        <a:t>В теплом месте через 2-3 дня начнет пениться и появится кисловатый запах</a:t>
                      </a:r>
                      <a:endParaRPr b="0" lang="ru-RU"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oAutofit/>
                    </a:bodyPr>
                    <a:p>
                      <a:pPr>
                        <a:lnSpc>
                          <a:spcPct val="100000"/>
                        </a:lnSpc>
                      </a:pPr>
                      <a:r>
                        <a:rPr b="0" lang="ru-RU" sz="1600" spc="-1" strike="noStrike">
                          <a:solidFill>
                            <a:srgbClr val="000000"/>
                          </a:solidFill>
                          <a:latin typeface="Calibri"/>
                        </a:rPr>
                        <a:t>В отсутствии перемешивание в глубине жидкости кислорода нет. Дрожжи размножаются и производят брожение.</a:t>
                      </a:r>
                      <a:endParaRPr b="0" lang="ru-RU"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
        <p:nvSpPr>
          <p:cNvPr id="1549" name="Прямоугольник 5"/>
          <p:cNvSpPr/>
          <p:nvPr/>
        </p:nvSpPr>
        <p:spPr>
          <a:xfrm>
            <a:off x="847800" y="5799960"/>
            <a:ext cx="10946880" cy="82044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1886040"/>
                <a:tab algn="l" pos="2695680"/>
              </a:tabLst>
            </a:pPr>
            <a:r>
              <a:rPr b="0" lang="ru-RU" sz="1200" spc="-1" strike="noStrike">
                <a:solidFill>
                  <a:srgbClr val="000000"/>
                </a:solidFill>
                <a:latin typeface="Calibri"/>
              </a:rPr>
              <a:t>* есть такие микроорганизмы, чьи споры (споры– это покоящиеся формы микроорганизмов, в которых остановлен обмен веществ) обладают удивительно высокой устойчивостью к множеству воздействий, которые могут легко повредить активную клетку. Прокипятив, например, пучок сена, можно убить практически все микроорганизмы, которые там есть. При этом споры сенной палочки (</a:t>
            </a:r>
            <a:r>
              <a:rPr b="0" lang="en-US" sz="1200" spc="-1" strike="noStrike">
                <a:solidFill>
                  <a:srgbClr val="000000"/>
                </a:solidFill>
                <a:latin typeface="Calibri"/>
              </a:rPr>
              <a:t>Bacillus subtilis)</a:t>
            </a:r>
            <a:r>
              <a:rPr b="0" lang="ru-RU" sz="1200" spc="-1" strike="noStrike">
                <a:solidFill>
                  <a:srgbClr val="000000"/>
                </a:solidFill>
                <a:latin typeface="Calibri"/>
              </a:rPr>
              <a:t>, которых там достаточно много, выживут. Если подержать этот отвар при обычных условиях прорастет только выжившая сенная палочка.</a:t>
            </a:r>
            <a:endParaRPr b="0" lang="ru-RU" sz="1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Заголовок 1"/>
          <p:cNvSpPr txBox="1"/>
          <p:nvPr/>
        </p:nvSpPr>
        <p:spPr>
          <a:xfrm>
            <a:off x="7915320" y="365040"/>
            <a:ext cx="343800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a:rPr>
              <a:t>Оглавление </a:t>
            </a:r>
            <a:endParaRPr b="0" lang="ru-RU" sz="4400" spc="-1" strike="noStrike">
              <a:solidFill>
                <a:srgbClr val="000000"/>
              </a:solidFill>
              <a:latin typeface="Calibri"/>
            </a:endParaRPr>
          </a:p>
        </p:txBody>
      </p:sp>
      <p:sp>
        <p:nvSpPr>
          <p:cNvPr id="229" name="Объект 2"/>
          <p:cNvSpPr txBox="1"/>
          <p:nvPr/>
        </p:nvSpPr>
        <p:spPr>
          <a:xfrm>
            <a:off x="838080" y="633960"/>
            <a:ext cx="10778040" cy="5769000"/>
          </a:xfrm>
          <a:prstGeom prst="rect">
            <a:avLst/>
          </a:prstGeom>
          <a:noFill/>
          <a:ln w="0">
            <a:noFill/>
          </a:ln>
        </p:spPr>
        <p:txBody>
          <a:bodyPr>
            <a:normAutofit fontScale="20000"/>
          </a:bodyPr>
          <a:p>
            <a:pPr>
              <a:lnSpc>
                <a:spcPct val="90000"/>
              </a:lnSpc>
              <a:tabLst>
                <a:tab algn="l" pos="0"/>
              </a:tabLst>
            </a:pPr>
            <a:r>
              <a:rPr b="1" lang="ru-RU" sz="2800" spc="-1" strike="noStrike">
                <a:solidFill>
                  <a:srgbClr val="000000"/>
                </a:solidFill>
                <a:latin typeface="Calibri"/>
              </a:rPr>
              <a:t>Часть </a:t>
            </a:r>
            <a:r>
              <a:rPr b="1" lang="en-US" sz="2800" spc="-1" strike="noStrike">
                <a:solidFill>
                  <a:srgbClr val="000000"/>
                </a:solidFill>
                <a:latin typeface="Calibri"/>
              </a:rPr>
              <a:t>I.</a:t>
            </a:r>
            <a:r>
              <a:rPr b="1" lang="ru-RU" sz="2800" spc="-1" strike="noStrike">
                <a:solidFill>
                  <a:srgbClr val="000000"/>
                </a:solidFill>
                <a:latin typeface="Calibri"/>
              </a:rPr>
              <a:t> </a:t>
            </a:r>
            <a:r>
              <a:rPr b="1" lang="ru-RU" sz="2800" spc="-1" strike="noStrike">
                <a:solidFill>
                  <a:srgbClr val="000000"/>
                </a:solidFill>
                <a:latin typeface="Calibri"/>
              </a:rPr>
              <a:t>	</a:t>
            </a:r>
            <a:r>
              <a:rPr b="1" lang="ru-RU" sz="2800" spc="-1" strike="noStrike">
                <a:solidFill>
                  <a:srgbClr val="000000"/>
                </a:solidFill>
                <a:latin typeface="Calibri"/>
              </a:rPr>
              <a:t>Введение в теорию и практику</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Глава 1. Биотехнология традиционная и современная</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Глава 2. Место управляемого культивирования в биотехнологии</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Глава 3. Исторический обзор</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Глава 4. Основы культивирования (на примере микроорганизмов)</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Глава 5. Ферментеры</a:t>
            </a:r>
            <a:endParaRPr b="0" lang="ru-RU" sz="2800" spc="-1" strike="noStrike">
              <a:solidFill>
                <a:srgbClr val="000000"/>
              </a:solidFill>
              <a:latin typeface="Calibri"/>
            </a:endParaRPr>
          </a:p>
          <a:p>
            <a:pPr>
              <a:lnSpc>
                <a:spcPct val="90000"/>
              </a:lnSpc>
              <a:tabLst>
                <a:tab algn="l" pos="0"/>
              </a:tabLst>
            </a:pPr>
            <a:endParaRPr b="0" lang="ru-RU" sz="2800" spc="-1" strike="noStrike">
              <a:solidFill>
                <a:srgbClr val="000000"/>
              </a:solidFill>
              <a:latin typeface="Calibri"/>
            </a:endParaRPr>
          </a:p>
          <a:p>
            <a:pPr>
              <a:lnSpc>
                <a:spcPct val="90000"/>
              </a:lnSpc>
              <a:tabLst>
                <a:tab algn="l" pos="0"/>
              </a:tabLst>
            </a:pPr>
            <a:r>
              <a:rPr b="1" lang="ru-RU" sz="2800" spc="-1" strike="noStrike">
                <a:solidFill>
                  <a:srgbClr val="000000"/>
                </a:solidFill>
                <a:latin typeface="Calibri"/>
              </a:rPr>
              <a:t>Часть </a:t>
            </a:r>
            <a:r>
              <a:rPr b="1" lang="en-US" sz="2800" spc="-1" strike="noStrike">
                <a:solidFill>
                  <a:srgbClr val="000000"/>
                </a:solidFill>
                <a:latin typeface="Calibri"/>
              </a:rPr>
              <a:t>II.</a:t>
            </a:r>
            <a:r>
              <a:rPr b="1" lang="ru-RU" sz="2800" spc="-1" strike="noStrike">
                <a:solidFill>
                  <a:srgbClr val="000000"/>
                </a:solidFill>
                <a:latin typeface="Calibri"/>
              </a:rPr>
              <a:t>	</a:t>
            </a:r>
            <a:r>
              <a:rPr b="1" lang="ru-RU" sz="2800" spc="-1" strike="noStrike">
                <a:solidFill>
                  <a:srgbClr val="000000"/>
                </a:solidFill>
                <a:latin typeface="Calibri"/>
              </a:rPr>
              <a:t>Ферментер – это просто (!?)</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Глава 6. и 7. Конструируем Ферментер</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Глава 8. Метод РОД</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Глава 9. Анализируем концентрацию глюкозы</a:t>
            </a:r>
            <a:endParaRPr b="0" lang="ru-RU" sz="2800" spc="-1" strike="noStrike">
              <a:solidFill>
                <a:srgbClr val="000000"/>
              </a:solidFill>
              <a:latin typeface="Calibri"/>
            </a:endParaRPr>
          </a:p>
          <a:p>
            <a:pPr>
              <a:lnSpc>
                <a:spcPct val="90000"/>
              </a:lnSpc>
              <a:tabLst>
                <a:tab algn="l" pos="0"/>
              </a:tabLst>
            </a:pPr>
            <a:endParaRPr b="0" lang="ru-RU" sz="2800" spc="-1" strike="noStrike">
              <a:solidFill>
                <a:srgbClr val="000000"/>
              </a:solidFill>
              <a:latin typeface="Calibri"/>
            </a:endParaRPr>
          </a:p>
          <a:p>
            <a:pPr>
              <a:lnSpc>
                <a:spcPct val="90000"/>
              </a:lnSpc>
              <a:tabLst>
                <a:tab algn="l" pos="0"/>
              </a:tabLst>
            </a:pPr>
            <a:r>
              <a:rPr b="1" lang="ru-RU" sz="2800" spc="-1" strike="noStrike">
                <a:solidFill>
                  <a:srgbClr val="000000"/>
                </a:solidFill>
                <a:latin typeface="Calibri"/>
              </a:rPr>
              <a:t>Часть </a:t>
            </a:r>
            <a:r>
              <a:rPr b="1" lang="en-US" sz="2800" spc="-1" strike="noStrike">
                <a:solidFill>
                  <a:srgbClr val="000000"/>
                </a:solidFill>
                <a:latin typeface="Calibri"/>
              </a:rPr>
              <a:t>III. </a:t>
            </a:r>
            <a:r>
              <a:rPr b="1" lang="en-US" sz="2800" spc="-1" strike="noStrike">
                <a:solidFill>
                  <a:srgbClr val="000000"/>
                </a:solidFill>
                <a:latin typeface="Calibri"/>
              </a:rPr>
              <a:t>	</a:t>
            </a:r>
            <a:r>
              <a:rPr b="1" lang="ru-RU" sz="2800" spc="-1" strike="noStrike">
                <a:solidFill>
                  <a:srgbClr val="000000"/>
                </a:solidFill>
                <a:latin typeface="Calibri"/>
              </a:rPr>
              <a:t>Практическая биотехнология Для начинающих (в домашних условиях)</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Глава </a:t>
            </a:r>
            <a:r>
              <a:rPr b="0" lang="en-US" sz="2800" spc="-1" strike="noStrike">
                <a:solidFill>
                  <a:srgbClr val="000000"/>
                </a:solidFill>
                <a:latin typeface="Calibri"/>
              </a:rPr>
              <a:t>10</a:t>
            </a:r>
            <a:r>
              <a:rPr b="0" lang="ru-RU" sz="2800" spc="-1" strike="noStrike">
                <a:solidFill>
                  <a:srgbClr val="000000"/>
                </a:solidFill>
                <a:latin typeface="Calibri"/>
              </a:rPr>
              <a:t>. </a:t>
            </a:r>
            <a:r>
              <a:rPr b="0" lang="ru-RU" sz="2800" spc="-1" strike="noStrike">
                <a:solidFill>
                  <a:srgbClr val="000000"/>
                </a:solidFill>
                <a:latin typeface="Calibri"/>
              </a:rPr>
              <a:t>	</a:t>
            </a:r>
            <a:r>
              <a:rPr b="0" lang="ru-RU" sz="2800" spc="-1" strike="noStrike">
                <a:solidFill>
                  <a:srgbClr val="000000"/>
                </a:solidFill>
                <a:latin typeface="Calibri"/>
              </a:rPr>
              <a:t>Теоретические основы. Пекарские дрожжи: дыхание, брожение и рост</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Занятия 1, 2. Готовимся к экспериментальной работе</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Экспериментальная серия к Занятиям 1 и 2</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Занятие 3. </a:t>
            </a:r>
            <a:r>
              <a:rPr b="0" lang="ru-RU" sz="2800" spc="-1" strike="noStrike">
                <a:solidFill>
                  <a:srgbClr val="000000"/>
                </a:solidFill>
                <a:latin typeface="Calibri"/>
              </a:rPr>
              <a:t>	</a:t>
            </a:r>
            <a:r>
              <a:rPr b="0" lang="ru-RU" sz="2800" spc="-1" strike="noStrike">
                <a:solidFill>
                  <a:srgbClr val="000000"/>
                </a:solidFill>
                <a:latin typeface="Calibri"/>
              </a:rPr>
              <a:t>Аэробный рост</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Экспериментальная серия к Занятию 3</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Глава 11.</a:t>
            </a:r>
            <a:r>
              <a:rPr b="0" lang="ru-RU" sz="2800" spc="-1" strike="noStrike">
                <a:solidFill>
                  <a:srgbClr val="000000"/>
                </a:solidFill>
                <a:latin typeface="Calibri"/>
              </a:rPr>
              <a:t>	</a:t>
            </a:r>
            <a:r>
              <a:rPr b="0" lang="ru-RU" sz="2800" spc="-1" strike="noStrike">
                <a:solidFill>
                  <a:srgbClr val="000000"/>
                </a:solidFill>
                <a:latin typeface="Calibri"/>
              </a:rPr>
              <a:t>Обработка и представление экспериментальных результатов</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Необходимый минимум знаний и методов из математики</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	</a:t>
            </a:r>
            <a:endParaRPr b="0" lang="ru-RU" sz="2800" spc="-1" strike="noStrike">
              <a:solidFill>
                <a:srgbClr val="000000"/>
              </a:solidFill>
              <a:latin typeface="Calibri"/>
            </a:endParaRPr>
          </a:p>
          <a:p>
            <a:pPr>
              <a:lnSpc>
                <a:spcPct val="90000"/>
              </a:lnSpc>
              <a:tabLst>
                <a:tab algn="l" pos="0"/>
              </a:tabLst>
            </a:pP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 - - - - - - - - - - - - - - - - - - - - - - - - - - - - - - - - </a:t>
            </a:r>
            <a:endParaRPr b="0" lang="ru-RU" sz="2800" spc="-1" strike="noStrike">
              <a:solidFill>
                <a:srgbClr val="000000"/>
              </a:solidFill>
              <a:latin typeface="Calibri"/>
            </a:endParaRPr>
          </a:p>
          <a:p>
            <a:pPr>
              <a:lnSpc>
                <a:spcPct val="90000"/>
              </a:lnSpc>
              <a:tabLst>
                <a:tab algn="l" pos="0"/>
              </a:tabLst>
            </a:pPr>
            <a:endParaRPr b="0" lang="ru-RU" sz="2800" spc="-1" strike="noStrike">
              <a:solidFill>
                <a:srgbClr val="000000"/>
              </a:solidFill>
              <a:latin typeface="Calibri"/>
            </a:endParaRPr>
          </a:p>
          <a:p>
            <a:pPr>
              <a:lnSpc>
                <a:spcPct val="90000"/>
              </a:lnSpc>
              <a:tabLst>
                <a:tab algn="l" pos="0"/>
              </a:tabLst>
            </a:pPr>
            <a:r>
              <a:rPr b="0" lang="en-US" sz="2800" spc="-1" strike="noStrike">
                <a:solidFill>
                  <a:srgbClr val="000000"/>
                </a:solidFill>
                <a:latin typeface="Calibri"/>
              </a:rPr>
              <a:t>{</a:t>
            </a:r>
            <a:r>
              <a:rPr b="0" lang="ru-RU" sz="2800" spc="-1" strike="noStrike">
                <a:solidFill>
                  <a:srgbClr val="000000"/>
                </a:solidFill>
                <a:latin typeface="Calibri"/>
              </a:rPr>
              <a:t>Скоро</a:t>
            </a:r>
            <a:r>
              <a:rPr b="0" lang="en-US" sz="2800" spc="-1" strike="noStrike">
                <a:solidFill>
                  <a:srgbClr val="000000"/>
                </a:solidFill>
                <a:latin typeface="Calibri"/>
              </a:rPr>
              <a:t>}</a:t>
            </a:r>
            <a:endParaRPr b="0" lang="ru-RU" sz="2800" spc="-1" strike="noStrike">
              <a:solidFill>
                <a:srgbClr val="000000"/>
              </a:solidFill>
              <a:latin typeface="Calibri"/>
            </a:endParaRPr>
          </a:p>
          <a:p>
            <a:pPr>
              <a:lnSpc>
                <a:spcPct val="90000"/>
              </a:lnSpc>
              <a:tabLst>
                <a:tab algn="l" pos="0"/>
              </a:tabLst>
            </a:pPr>
            <a:r>
              <a:rPr b="1" lang="ru-RU" sz="2800" spc="-1" strike="noStrike">
                <a:solidFill>
                  <a:srgbClr val="000000"/>
                </a:solidFill>
                <a:latin typeface="Calibri"/>
              </a:rPr>
              <a:t>Практическая биотехнология. Продвинутый курс</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Глава</a:t>
            </a:r>
            <a:r>
              <a:rPr b="0" lang="en-US" sz="2800" spc="-1" strike="noStrike">
                <a:solidFill>
                  <a:srgbClr val="000000"/>
                </a:solidFill>
                <a:latin typeface="Calibri"/>
              </a:rPr>
              <a:t> 11</a:t>
            </a:r>
            <a:r>
              <a:rPr b="0" lang="ru-RU" sz="2800" spc="-1" strike="noStrike">
                <a:solidFill>
                  <a:srgbClr val="000000"/>
                </a:solidFill>
                <a:latin typeface="Calibri"/>
              </a:rPr>
              <a:t>. Теоретические основы (Аэробный рост. Диауксия. Растворенный кислород. Полунепрерывное производство с уплотнением культуры). </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Практические занятия </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Серия экспериментов </a:t>
            </a:r>
            <a:endParaRPr b="0" lang="ru-RU" sz="2800" spc="-1" strike="noStrike">
              <a:solidFill>
                <a:srgbClr val="000000"/>
              </a:solidFill>
              <a:latin typeface="Calibri"/>
            </a:endParaRPr>
          </a:p>
          <a:p>
            <a:pPr>
              <a:lnSpc>
                <a:spcPct val="90000"/>
              </a:lnSpc>
              <a:tabLst>
                <a:tab algn="l" pos="0"/>
              </a:tabLst>
            </a:pPr>
            <a:r>
              <a:rPr b="0" lang="en-US" sz="2800" spc="-1" strike="noStrike">
                <a:solidFill>
                  <a:srgbClr val="000000"/>
                </a:solidFill>
                <a:latin typeface="Calibri"/>
              </a:rPr>
              <a:t>	</a:t>
            </a:r>
            <a:r>
              <a:rPr b="0" lang="ru-RU" sz="2800" spc="-1" strike="noStrike">
                <a:solidFill>
                  <a:srgbClr val="000000"/>
                </a:solidFill>
                <a:latin typeface="Calibri"/>
              </a:rPr>
              <a:t>Обработка результатов</a:t>
            </a:r>
            <a:endParaRPr b="0" lang="ru-RU" sz="2800" spc="-1" strike="noStrike">
              <a:solidFill>
                <a:srgbClr val="000000"/>
              </a:solidFill>
              <a:latin typeface="Calibri"/>
            </a:endParaRPr>
          </a:p>
          <a:p>
            <a:pPr>
              <a:lnSpc>
                <a:spcPct val="90000"/>
              </a:lnSpc>
              <a:tabLst>
                <a:tab algn="l" pos="0"/>
              </a:tabLst>
            </a:pPr>
            <a:endParaRPr b="0" lang="ru-RU" sz="2800" spc="-1" strike="noStrike">
              <a:solidFill>
                <a:srgbClr val="000000"/>
              </a:solidFill>
              <a:latin typeface="Calibri"/>
            </a:endParaRPr>
          </a:p>
          <a:p>
            <a:pPr>
              <a:lnSpc>
                <a:spcPct val="90000"/>
              </a:lnSpc>
              <a:tabLst>
                <a:tab algn="l" pos="0"/>
              </a:tabLst>
            </a:pPr>
            <a:r>
              <a:rPr b="1" lang="ru-RU" sz="2800" spc="-1" strike="noStrike">
                <a:solidFill>
                  <a:srgbClr val="000000"/>
                </a:solidFill>
                <a:latin typeface="Calibri"/>
              </a:rPr>
              <a:t>Практическая биотехнология</a:t>
            </a:r>
            <a:r>
              <a:rPr b="1" lang="en-US" sz="2800" spc="-1" strike="noStrike">
                <a:solidFill>
                  <a:srgbClr val="000000"/>
                </a:solidFill>
                <a:latin typeface="Calibri"/>
              </a:rPr>
              <a:t>.</a:t>
            </a:r>
            <a:r>
              <a:rPr b="1" lang="ru-RU" sz="2800" spc="-1" strike="noStrike">
                <a:solidFill>
                  <a:srgbClr val="000000"/>
                </a:solidFill>
                <a:latin typeface="Calibri"/>
              </a:rPr>
              <a:t> Подготовка профессионалов</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Глава </a:t>
            </a:r>
            <a:r>
              <a:rPr b="0" lang="en-US" sz="2800" spc="-1" strike="noStrike">
                <a:solidFill>
                  <a:srgbClr val="000000"/>
                </a:solidFill>
                <a:latin typeface="Calibri"/>
              </a:rPr>
              <a:t>12</a:t>
            </a:r>
            <a:r>
              <a:rPr b="0" lang="ru-RU" sz="2800" spc="-1" strike="noStrike">
                <a:solidFill>
                  <a:srgbClr val="000000"/>
                </a:solidFill>
                <a:latin typeface="Calibri"/>
              </a:rPr>
              <a:t>. Теоретические основы (Стабилизация параметров. Автоматизация. Газообмен при аэробном росте. Эффект Кребтри. Уплотненная культура в автоматическом режиме. Непрерывная культура. Хемостат и акселеростат)</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Практические занятия </a:t>
            </a:r>
            <a:endParaRPr b="0" lang="ru-RU" sz="2800" spc="-1" strike="noStrike">
              <a:solidFill>
                <a:srgbClr val="000000"/>
              </a:solidFill>
              <a:latin typeface="Calibri"/>
            </a:endParaRPr>
          </a:p>
          <a:p>
            <a:pPr>
              <a:lnSpc>
                <a:spcPct val="90000"/>
              </a:lnSpc>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Серия экспериментов </a:t>
            </a:r>
            <a:endParaRPr b="0" lang="ru-RU" sz="2800" spc="-1" strike="noStrike">
              <a:solidFill>
                <a:srgbClr val="000000"/>
              </a:solidFill>
              <a:latin typeface="Calibri"/>
            </a:endParaRPr>
          </a:p>
          <a:p>
            <a:pPr>
              <a:lnSpc>
                <a:spcPct val="90000"/>
              </a:lnSpc>
              <a:tabLst>
                <a:tab algn="l" pos="0"/>
              </a:tabLst>
            </a:pPr>
            <a:r>
              <a:rPr b="0" lang="en-US" sz="2800" spc="-1" strike="noStrike">
                <a:solidFill>
                  <a:srgbClr val="000000"/>
                </a:solidFill>
                <a:latin typeface="Calibri"/>
              </a:rPr>
              <a:t>	</a:t>
            </a:r>
            <a:r>
              <a:rPr b="0" lang="ru-RU" sz="2800" spc="-1" strike="noStrike">
                <a:solidFill>
                  <a:srgbClr val="000000"/>
                </a:solidFill>
                <a:latin typeface="Calibri"/>
              </a:rPr>
              <a:t>Обработка результатов</a:t>
            </a:r>
            <a:endParaRPr b="0" lang="ru-RU" sz="2800" spc="-1" strike="noStrike">
              <a:solidFill>
                <a:srgbClr val="000000"/>
              </a:solidFill>
              <a:latin typeface="Calibri"/>
            </a:endParaRPr>
          </a:p>
          <a:p>
            <a:pPr>
              <a:lnSpc>
                <a:spcPct val="90000"/>
              </a:lnSpc>
              <a:tabLst>
                <a:tab algn="l" pos="0"/>
              </a:tabLst>
            </a:pPr>
            <a:endParaRPr b="0" lang="ru-RU" sz="2800" spc="-1" strike="noStrike">
              <a:solidFill>
                <a:srgbClr val="000000"/>
              </a:solidFill>
              <a:latin typeface="Calibri"/>
            </a:endParaRPr>
          </a:p>
          <a:p>
            <a:pPr>
              <a:lnSpc>
                <a:spcPct val="90000"/>
              </a:lnSpc>
              <a:tabLst>
                <a:tab algn="l" pos="0"/>
              </a:tabLst>
            </a:pPr>
            <a:endParaRPr b="0" lang="ru-RU" sz="2800" spc="-1" strike="noStrike">
              <a:solidFill>
                <a:srgbClr val="000000"/>
              </a:solidFill>
              <a:latin typeface="Calibri"/>
            </a:endParaRPr>
          </a:p>
        </p:txBody>
      </p:sp>
      <p:grpSp>
        <p:nvGrpSpPr>
          <p:cNvPr id="230" name="Группа 3"/>
          <p:cNvGrpSpPr/>
          <p:nvPr/>
        </p:nvGrpSpPr>
        <p:grpSpPr>
          <a:xfrm>
            <a:off x="10047240" y="1367280"/>
            <a:ext cx="590760" cy="1014840"/>
            <a:chOff x="10047240" y="1367280"/>
            <a:chExt cx="590760" cy="1014840"/>
          </a:xfrm>
        </p:grpSpPr>
        <p:grpSp>
          <p:nvGrpSpPr>
            <p:cNvPr id="231" name="Группа 4"/>
            <p:cNvGrpSpPr/>
            <p:nvPr/>
          </p:nvGrpSpPr>
          <p:grpSpPr>
            <a:xfrm>
              <a:off x="10120320" y="2041560"/>
              <a:ext cx="459360" cy="340560"/>
              <a:chOff x="10120320" y="2041560"/>
              <a:chExt cx="459360" cy="340560"/>
            </a:xfrm>
          </p:grpSpPr>
          <p:sp>
            <p:nvSpPr>
              <p:cNvPr id="232" name="Цилиндр 28"/>
              <p:cNvSpPr/>
              <p:nvPr/>
            </p:nvSpPr>
            <p:spPr>
              <a:xfrm>
                <a:off x="10120320" y="2041560"/>
                <a:ext cx="459360" cy="340560"/>
              </a:xfrm>
              <a:prstGeom prst="can">
                <a:avLst>
                  <a:gd name="adj" fmla="val 38460"/>
                </a:avLst>
              </a:prstGeom>
              <a:pattFill prst="dkVert">
                <a:fgClr>
                  <a:srgbClr val="000000"/>
                </a:fgClr>
                <a:bgClr>
                  <a:srgbClr val="ffffff"/>
                </a:bgClr>
              </a:patt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233" name="Группа 29"/>
              <p:cNvGrpSpPr/>
              <p:nvPr/>
            </p:nvGrpSpPr>
            <p:grpSpPr>
              <a:xfrm>
                <a:off x="10178280" y="2054880"/>
                <a:ext cx="343440" cy="100800"/>
                <a:chOff x="10178280" y="2054880"/>
                <a:chExt cx="343440" cy="100800"/>
              </a:xfrm>
            </p:grpSpPr>
            <p:sp>
              <p:nvSpPr>
                <p:cNvPr id="234" name="Полилиния: фигура 30"/>
                <p:cNvSpPr/>
                <p:nvPr/>
              </p:nvSpPr>
              <p:spPr>
                <a:xfrm>
                  <a:off x="10178280" y="2064240"/>
                  <a:ext cx="343440" cy="91440"/>
                </a:xfrm>
                <a:custGeom>
                  <a:avLst/>
                  <a:gdLst/>
                  <a:ahLst/>
                  <a:rect l="l" t="t" r="r" b="b"/>
                  <a:pathLst>
                    <a:path w="828465" h="277980">
                      <a:moveTo>
                        <a:pt x="413078" y="0"/>
                      </a:moveTo>
                      <a:cubicBezTo>
                        <a:pt x="642490" y="0"/>
                        <a:pt x="828465" y="52334"/>
                        <a:pt x="828465" y="116892"/>
                      </a:cubicBezTo>
                      <a:lnTo>
                        <a:pt x="828465" y="158000"/>
                      </a:lnTo>
                      <a:lnTo>
                        <a:pt x="822335" y="176589"/>
                      </a:lnTo>
                      <a:cubicBezTo>
                        <a:pt x="783602" y="234453"/>
                        <a:pt x="616123" y="277980"/>
                        <a:pt x="415387" y="277980"/>
                      </a:cubicBezTo>
                      <a:cubicBezTo>
                        <a:pt x="185975" y="277980"/>
                        <a:pt x="0" y="221128"/>
                        <a:pt x="0" y="150998"/>
                      </a:cubicBezTo>
                      <a:lnTo>
                        <a:pt x="0" y="110447"/>
                      </a:lnTo>
                      <a:lnTo>
                        <a:pt x="6130" y="93334"/>
                      </a:lnTo>
                      <a:cubicBezTo>
                        <a:pt x="44864" y="40068"/>
                        <a:pt x="212343" y="0"/>
                        <a:pt x="413078" y="0"/>
                      </a:cubicBezTo>
                      <a:close/>
                    </a:path>
                  </a:pathLst>
                </a:custGeom>
                <a:pattFill prst="openDmnd">
                  <a:fgClr>
                    <a:srgbClr val="dd462f"/>
                  </a:fgClr>
                  <a:bgClr>
                    <a:srgbClr val="ffffff"/>
                  </a:bgClr>
                </a:patt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235" name="Овал 31"/>
                <p:cNvSpPr/>
                <p:nvPr/>
              </p:nvSpPr>
              <p:spPr>
                <a:xfrm>
                  <a:off x="10178280" y="2054880"/>
                  <a:ext cx="343440" cy="88200"/>
                </a:xfrm>
                <a:prstGeom prst="ellipse">
                  <a:avLst/>
                </a:prstGeom>
                <a:pattFill prst="openDmnd">
                  <a:fgClr>
                    <a:srgbClr val="c55a11"/>
                  </a:fgClr>
                  <a:bgClr>
                    <a:srgbClr val="ffffff"/>
                  </a:bgClr>
                </a:pattFill>
                <a:ln w="6350">
                  <a:solidFill>
                    <a:srgbClr val="000000"/>
                  </a:solidFill>
                </a:ln>
              </p:spPr>
              <p:style>
                <a:lnRef idx="2">
                  <a:schemeClr val="accent1">
                    <a:shade val="50000"/>
                  </a:schemeClr>
                </a:lnRef>
                <a:fillRef idx="1">
                  <a:schemeClr val="accent1"/>
                </a:fillRef>
                <a:effectRef idx="0">
                  <a:schemeClr val="accent1"/>
                </a:effectRef>
                <a:fontRef idx="minor"/>
              </p:style>
            </p:sp>
          </p:grpSp>
        </p:grpSp>
        <p:grpSp>
          <p:nvGrpSpPr>
            <p:cNvPr id="236" name="Группа 5"/>
            <p:cNvGrpSpPr/>
            <p:nvPr/>
          </p:nvGrpSpPr>
          <p:grpSpPr>
            <a:xfrm>
              <a:off x="10047240" y="1367280"/>
              <a:ext cx="590760" cy="830880"/>
              <a:chOff x="10047240" y="1367280"/>
              <a:chExt cx="590760" cy="830880"/>
            </a:xfrm>
          </p:grpSpPr>
          <p:grpSp>
            <p:nvGrpSpPr>
              <p:cNvPr id="237" name="Группа 6"/>
              <p:cNvGrpSpPr/>
              <p:nvPr/>
            </p:nvGrpSpPr>
            <p:grpSpPr>
              <a:xfrm>
                <a:off x="10056600" y="1937160"/>
                <a:ext cx="579960" cy="261000"/>
                <a:chOff x="10056600" y="1937160"/>
                <a:chExt cx="579960" cy="261000"/>
              </a:xfrm>
            </p:grpSpPr>
            <p:sp>
              <p:nvSpPr>
                <p:cNvPr id="238" name="Прямая соединительная линия 20"/>
                <p:cNvSpPr/>
                <p:nvPr/>
              </p:nvSpPr>
              <p:spPr>
                <a:xfrm flipV="1">
                  <a:off x="10636200" y="2036160"/>
                  <a:ext cx="0" cy="71640"/>
                </a:xfrm>
                <a:prstGeom prst="line">
                  <a:avLst/>
                </a:prstGeom>
                <a:ln w="12700">
                  <a:solidFill>
                    <a:srgbClr val="000000"/>
                  </a:solidFill>
                </a:ln>
              </p:spPr>
              <p:style>
                <a:lnRef idx="1">
                  <a:schemeClr val="dk1"/>
                </a:lnRef>
                <a:fillRef idx="0">
                  <a:schemeClr val="dk1"/>
                </a:fillRef>
                <a:effectRef idx="0">
                  <a:schemeClr val="dk1"/>
                </a:effectRef>
                <a:fontRef idx="minor"/>
              </p:style>
            </p:sp>
            <p:sp>
              <p:nvSpPr>
                <p:cNvPr id="239" name="Дуга 21"/>
                <p:cNvSpPr/>
                <p:nvPr/>
              </p:nvSpPr>
              <p:spPr>
                <a:xfrm>
                  <a:off x="10088640" y="1937160"/>
                  <a:ext cx="514440" cy="164160"/>
                </a:xfrm>
                <a:prstGeom prst="arc">
                  <a:avLst>
                    <a:gd name="adj1" fmla="val 21560190"/>
                    <a:gd name="adj2" fmla="val 10891971"/>
                  </a:avLst>
                </a:prstGeom>
                <a:noFill/>
                <a:ln w="12700">
                  <a:solidFill>
                    <a:srgbClr val="000000"/>
                  </a:solidFill>
                </a:ln>
              </p:spPr>
              <p:style>
                <a:lnRef idx="1">
                  <a:schemeClr val="accent1"/>
                </a:lnRef>
                <a:fillRef idx="0">
                  <a:schemeClr val="accent1"/>
                </a:fillRef>
                <a:effectRef idx="0">
                  <a:schemeClr val="accent1"/>
                </a:effectRef>
                <a:fontRef idx="minor"/>
              </p:style>
            </p:sp>
            <p:grpSp>
              <p:nvGrpSpPr>
                <p:cNvPr id="240" name="Группа 22"/>
                <p:cNvGrpSpPr/>
                <p:nvPr/>
              </p:nvGrpSpPr>
              <p:grpSpPr>
                <a:xfrm>
                  <a:off x="10056960" y="1937160"/>
                  <a:ext cx="579600" cy="261000"/>
                  <a:chOff x="10056960" y="1937160"/>
                  <a:chExt cx="579600" cy="261000"/>
                </a:xfrm>
              </p:grpSpPr>
              <p:sp>
                <p:nvSpPr>
                  <p:cNvPr id="241" name="Дуга 26"/>
                  <p:cNvSpPr/>
                  <p:nvPr/>
                </p:nvSpPr>
                <p:spPr>
                  <a:xfrm>
                    <a:off x="10056960" y="1937160"/>
                    <a:ext cx="579600" cy="190800"/>
                  </a:xfrm>
                  <a:prstGeom prst="arc">
                    <a:avLst>
                      <a:gd name="adj1" fmla="val 21146236"/>
                      <a:gd name="adj2" fmla="val 11189953"/>
                    </a:avLst>
                  </a:prstGeom>
                  <a:noFill/>
                  <a:ln w="12700">
                    <a:solidFill>
                      <a:srgbClr val="000000"/>
                    </a:solidFill>
                  </a:ln>
                </p:spPr>
                <p:style>
                  <a:lnRef idx="1">
                    <a:schemeClr val="accent1"/>
                  </a:lnRef>
                  <a:fillRef idx="0">
                    <a:schemeClr val="accent1"/>
                  </a:fillRef>
                  <a:effectRef idx="0">
                    <a:schemeClr val="accent1"/>
                  </a:effectRef>
                  <a:fontRef idx="minor"/>
                </p:style>
              </p:sp>
              <p:sp>
                <p:nvSpPr>
                  <p:cNvPr id="242" name="Дуга 27"/>
                  <p:cNvSpPr/>
                  <p:nvPr/>
                </p:nvSpPr>
                <p:spPr>
                  <a:xfrm>
                    <a:off x="10056960" y="2007360"/>
                    <a:ext cx="579600" cy="190800"/>
                  </a:xfrm>
                  <a:prstGeom prst="arc">
                    <a:avLst>
                      <a:gd name="adj1" fmla="val 47805"/>
                      <a:gd name="adj2" fmla="val 10753300"/>
                    </a:avLst>
                  </a:prstGeom>
                  <a:noFill/>
                  <a:ln w="12700">
                    <a:solidFill>
                      <a:srgbClr val="000000"/>
                    </a:solidFill>
                  </a:ln>
                </p:spPr>
                <p:style>
                  <a:lnRef idx="1">
                    <a:schemeClr val="accent1"/>
                  </a:lnRef>
                  <a:fillRef idx="0">
                    <a:schemeClr val="accent1"/>
                  </a:fillRef>
                  <a:effectRef idx="0">
                    <a:schemeClr val="accent1"/>
                  </a:effectRef>
                  <a:fontRef idx="minor"/>
                </p:style>
              </p:sp>
            </p:grpSp>
            <p:sp>
              <p:nvSpPr>
                <p:cNvPr id="243" name="Дуга 23"/>
                <p:cNvSpPr/>
                <p:nvPr/>
              </p:nvSpPr>
              <p:spPr>
                <a:xfrm>
                  <a:off x="10078560" y="1988280"/>
                  <a:ext cx="542880" cy="174240"/>
                </a:xfrm>
                <a:prstGeom prst="arc">
                  <a:avLst>
                    <a:gd name="adj1" fmla="val 11814126"/>
                    <a:gd name="adj2" fmla="val 20455358"/>
                  </a:avLst>
                </a:prstGeom>
                <a:noFill/>
                <a:ln w="12700">
                  <a:solidFill>
                    <a:srgbClr val="000000">
                      <a:alpha val="36000"/>
                    </a:srgbClr>
                  </a:solidFill>
                  <a:prstDash val="dash"/>
                </a:ln>
              </p:spPr>
              <p:style>
                <a:lnRef idx="1">
                  <a:schemeClr val="accent1"/>
                </a:lnRef>
                <a:fillRef idx="0">
                  <a:schemeClr val="accent1"/>
                </a:fillRef>
                <a:effectRef idx="0">
                  <a:schemeClr val="accent1"/>
                </a:effectRef>
                <a:fontRef idx="minor"/>
              </p:style>
            </p:sp>
            <p:sp>
              <p:nvSpPr>
                <p:cNvPr id="244" name="Овал 24"/>
                <p:cNvSpPr/>
                <p:nvPr/>
              </p:nvSpPr>
              <p:spPr>
                <a:xfrm>
                  <a:off x="10105560" y="2031840"/>
                  <a:ext cx="484560" cy="136800"/>
                </a:xfrm>
                <a:prstGeom prst="ellipse">
                  <a:avLst/>
                </a:prstGeom>
                <a:noFill/>
                <a:ln w="9525">
                  <a:solidFill>
                    <a:srgbClr val="000000"/>
                  </a:solidFill>
                  <a:prstDash val="dash"/>
                </a:ln>
              </p:spPr>
              <p:style>
                <a:lnRef idx="2">
                  <a:schemeClr val="accent1">
                    <a:shade val="50000"/>
                  </a:schemeClr>
                </a:lnRef>
                <a:fillRef idx="1">
                  <a:schemeClr val="accent1"/>
                </a:fillRef>
                <a:effectRef idx="0">
                  <a:schemeClr val="accent1"/>
                </a:effectRef>
                <a:fontRef idx="minor"/>
              </p:style>
            </p:sp>
            <p:sp>
              <p:nvSpPr>
                <p:cNvPr id="245" name="Прямая соединительная линия 25"/>
                <p:cNvSpPr/>
                <p:nvPr/>
              </p:nvSpPr>
              <p:spPr>
                <a:xfrm flipV="1">
                  <a:off x="10056600" y="2036520"/>
                  <a:ext cx="0" cy="71640"/>
                </a:xfrm>
                <a:prstGeom prst="line">
                  <a:avLst/>
                </a:prstGeom>
                <a:ln w="12700">
                  <a:solidFill>
                    <a:srgbClr val="000000"/>
                  </a:solidFill>
                </a:ln>
              </p:spPr>
              <p:style>
                <a:lnRef idx="1">
                  <a:schemeClr val="dk1"/>
                </a:lnRef>
                <a:fillRef idx="0">
                  <a:schemeClr val="dk1"/>
                </a:fillRef>
                <a:effectRef idx="0">
                  <a:schemeClr val="dk1"/>
                </a:effectRef>
                <a:fontRef idx="minor"/>
              </p:style>
            </p:sp>
          </p:grpSp>
          <p:grpSp>
            <p:nvGrpSpPr>
              <p:cNvPr id="246" name="Группа 7"/>
              <p:cNvGrpSpPr/>
              <p:nvPr/>
            </p:nvGrpSpPr>
            <p:grpSpPr>
              <a:xfrm>
                <a:off x="10047240" y="1367280"/>
                <a:ext cx="590760" cy="717840"/>
                <a:chOff x="10047240" y="1367280"/>
                <a:chExt cx="590760" cy="717840"/>
              </a:xfrm>
            </p:grpSpPr>
            <p:sp>
              <p:nvSpPr>
                <p:cNvPr id="247" name="Дуга 8"/>
                <p:cNvSpPr/>
                <p:nvPr/>
              </p:nvSpPr>
              <p:spPr>
                <a:xfrm>
                  <a:off x="10051920" y="1852920"/>
                  <a:ext cx="586080" cy="217440"/>
                </a:xfrm>
                <a:prstGeom prst="arc">
                  <a:avLst>
                    <a:gd name="adj1" fmla="val 11235159"/>
                    <a:gd name="adj2" fmla="val 21286147"/>
                  </a:avLst>
                </a:prstGeom>
                <a:noFill/>
                <a:ln w="12700">
                  <a:solidFill>
                    <a:srgbClr val="000000"/>
                  </a:solidFill>
                  <a:prstDash val="dash"/>
                </a:ln>
              </p:spPr>
              <p:style>
                <a:lnRef idx="1">
                  <a:schemeClr val="accent1"/>
                </a:lnRef>
                <a:fillRef idx="0">
                  <a:schemeClr val="accent1"/>
                </a:fillRef>
                <a:effectRef idx="0">
                  <a:schemeClr val="accent1"/>
                </a:effectRef>
                <a:fontRef idx="minor"/>
              </p:style>
            </p:sp>
            <p:sp>
              <p:nvSpPr>
                <p:cNvPr id="248" name="Блок-схема: магнитный диск 9"/>
                <p:cNvSpPr/>
                <p:nvPr/>
              </p:nvSpPr>
              <p:spPr>
                <a:xfrm>
                  <a:off x="10062000" y="1478880"/>
                  <a:ext cx="565920" cy="580320"/>
                </a:xfrm>
                <a:prstGeom prst="flowChartMagneticDisk">
                  <a:avLst/>
                </a:prstGeom>
                <a:solidFill>
                  <a:schemeClr val="accent1">
                    <a:alpha val="35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sp>
              <p:nvSpPr>
                <p:cNvPr id="249" name="Дуга 10"/>
                <p:cNvSpPr/>
                <p:nvPr/>
              </p:nvSpPr>
              <p:spPr>
                <a:xfrm>
                  <a:off x="10050840" y="1854360"/>
                  <a:ext cx="586080" cy="217440"/>
                </a:xfrm>
                <a:prstGeom prst="arc">
                  <a:avLst>
                    <a:gd name="adj1" fmla="val 21146236"/>
                    <a:gd name="adj2" fmla="val 11163351"/>
                  </a:avLst>
                </a:prstGeom>
                <a:noFill/>
                <a:ln w="12700">
                  <a:solidFill>
                    <a:srgbClr val="000000"/>
                  </a:solidFill>
                </a:ln>
              </p:spPr>
              <p:style>
                <a:lnRef idx="1">
                  <a:schemeClr val="accent1"/>
                </a:lnRef>
                <a:fillRef idx="0">
                  <a:schemeClr val="accent1"/>
                </a:fillRef>
                <a:effectRef idx="0">
                  <a:schemeClr val="accent1"/>
                </a:effectRef>
                <a:fontRef idx="minor"/>
              </p:style>
            </p:sp>
            <p:sp>
              <p:nvSpPr>
                <p:cNvPr id="250" name="Дуга 11"/>
                <p:cNvSpPr/>
                <p:nvPr/>
              </p:nvSpPr>
              <p:spPr>
                <a:xfrm>
                  <a:off x="10057320" y="1863360"/>
                  <a:ext cx="580320" cy="221760"/>
                </a:xfrm>
                <a:prstGeom prst="arc">
                  <a:avLst>
                    <a:gd name="adj1" fmla="val 11104141"/>
                    <a:gd name="adj2" fmla="val 21240521"/>
                  </a:avLst>
                </a:prstGeom>
                <a:noFill/>
                <a:ln w="3175">
                  <a:solidFill>
                    <a:srgbClr val="44546a"/>
                  </a:solidFill>
                  <a:prstDash val="dash"/>
                </a:ln>
              </p:spPr>
              <p:style>
                <a:lnRef idx="1">
                  <a:schemeClr val="accent1"/>
                </a:lnRef>
                <a:fillRef idx="0">
                  <a:schemeClr val="accent1"/>
                </a:fillRef>
                <a:effectRef idx="0">
                  <a:schemeClr val="accent1"/>
                </a:effectRef>
                <a:fontRef idx="minor"/>
              </p:style>
            </p:sp>
            <p:sp>
              <p:nvSpPr>
                <p:cNvPr id="251" name="Дуга 12"/>
                <p:cNvSpPr/>
                <p:nvPr/>
              </p:nvSpPr>
              <p:spPr>
                <a:xfrm>
                  <a:off x="10083600" y="1874520"/>
                  <a:ext cx="523080" cy="172800"/>
                </a:xfrm>
                <a:prstGeom prst="arc">
                  <a:avLst>
                    <a:gd name="adj1" fmla="val 21289524"/>
                    <a:gd name="adj2" fmla="val 21150802"/>
                  </a:avLst>
                </a:prstGeom>
                <a:noFill/>
                <a:ln w="3175">
                  <a:solidFill>
                    <a:srgbClr val="4472c4">
                      <a:lumMod val="50000"/>
                    </a:srgbClr>
                  </a:solidFill>
                  <a:prstDash val="dash"/>
                </a:ln>
              </p:spPr>
              <p:style>
                <a:lnRef idx="1">
                  <a:schemeClr val="accent1"/>
                </a:lnRef>
                <a:fillRef idx="0">
                  <a:schemeClr val="accent1"/>
                </a:fillRef>
                <a:effectRef idx="0">
                  <a:schemeClr val="accent1"/>
                </a:effectRef>
                <a:fontRef idx="minor"/>
              </p:style>
            </p:sp>
            <p:sp>
              <p:nvSpPr>
                <p:cNvPr id="252" name="Овал 13"/>
                <p:cNvSpPr/>
                <p:nvPr/>
              </p:nvSpPr>
              <p:spPr>
                <a:xfrm>
                  <a:off x="10050120" y="1504440"/>
                  <a:ext cx="587160" cy="16560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grpSp>
              <p:nvGrpSpPr>
                <p:cNvPr id="253" name="Группа 14"/>
                <p:cNvGrpSpPr/>
                <p:nvPr/>
              </p:nvGrpSpPr>
              <p:grpSpPr>
                <a:xfrm>
                  <a:off x="10083600" y="1441800"/>
                  <a:ext cx="522720" cy="198000"/>
                  <a:chOff x="10083600" y="1441800"/>
                  <a:chExt cx="522720" cy="198000"/>
                </a:xfrm>
              </p:grpSpPr>
              <p:sp>
                <p:nvSpPr>
                  <p:cNvPr id="254" name="Полилиния: фигура 18"/>
                  <p:cNvSpPr/>
                  <p:nvPr/>
                </p:nvSpPr>
                <p:spPr>
                  <a:xfrm>
                    <a:off x="10084320" y="1443240"/>
                    <a:ext cx="522000" cy="196560"/>
                  </a:xfrm>
                  <a:custGeom>
                    <a:avLst/>
                    <a:gdLst/>
                    <a:ahLst/>
                    <a:rect l="l" t="t" r="r" b="b"/>
                    <a:pathLst>
                      <a:path w="1022074" h="509854">
                        <a:moveTo>
                          <a:pt x="510339" y="0"/>
                        </a:moveTo>
                        <a:cubicBezTo>
                          <a:pt x="792919" y="0"/>
                          <a:pt x="1022074" y="85101"/>
                          <a:pt x="1022074" y="190166"/>
                        </a:cubicBezTo>
                        <a:lnTo>
                          <a:pt x="1022074" y="324835"/>
                        </a:lnTo>
                        <a:lnTo>
                          <a:pt x="1013072" y="358025"/>
                        </a:lnTo>
                        <a:cubicBezTo>
                          <a:pt x="965347" y="444699"/>
                          <a:pt x="758993" y="509854"/>
                          <a:pt x="511735" y="509854"/>
                        </a:cubicBezTo>
                        <a:cubicBezTo>
                          <a:pt x="229155" y="509854"/>
                          <a:pt x="0" y="424753"/>
                          <a:pt x="0" y="319689"/>
                        </a:cubicBezTo>
                        <a:lnTo>
                          <a:pt x="0" y="185019"/>
                        </a:lnTo>
                        <a:lnTo>
                          <a:pt x="9003" y="151830"/>
                        </a:lnTo>
                        <a:cubicBezTo>
                          <a:pt x="56728" y="65156"/>
                          <a:pt x="263082" y="0"/>
                          <a:pt x="510339" y="0"/>
                        </a:cubicBez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255" name="Дуга 19"/>
                  <p:cNvSpPr/>
                  <p:nvPr/>
                </p:nvSpPr>
                <p:spPr>
                  <a:xfrm>
                    <a:off x="10083600" y="1441800"/>
                    <a:ext cx="518040" cy="142560"/>
                  </a:xfrm>
                  <a:prstGeom prst="arc">
                    <a:avLst>
                      <a:gd name="adj1" fmla="val 21146236"/>
                      <a:gd name="adj2" fmla="val 11189953"/>
                    </a:avLst>
                  </a:prstGeom>
                  <a:noFill/>
                  <a:ln w="12700">
                    <a:solidFill>
                      <a:srgbClr val="000000"/>
                    </a:solidFill>
                  </a:ln>
                </p:spPr>
                <p:style>
                  <a:lnRef idx="1">
                    <a:schemeClr val="accent1"/>
                  </a:lnRef>
                  <a:fillRef idx="0">
                    <a:schemeClr val="accent1"/>
                  </a:fillRef>
                  <a:effectRef idx="0">
                    <a:schemeClr val="accent1"/>
                  </a:effectRef>
                  <a:fontRef idx="minor"/>
                </p:style>
              </p:sp>
            </p:grpSp>
            <p:sp>
              <p:nvSpPr>
                <p:cNvPr id="256" name="Овал 15"/>
                <p:cNvSpPr/>
                <p:nvPr/>
              </p:nvSpPr>
              <p:spPr>
                <a:xfrm>
                  <a:off x="10103040" y="1886040"/>
                  <a:ext cx="484560" cy="153360"/>
                </a:xfrm>
                <a:prstGeom prst="ellipse">
                  <a:avLst/>
                </a:prstGeom>
                <a:noFill/>
                <a:ln w="9525">
                  <a:solidFill>
                    <a:srgbClr val="000000"/>
                  </a:solidFill>
                  <a:prstDash val="dash"/>
                </a:ln>
              </p:spPr>
              <p:style>
                <a:lnRef idx="2">
                  <a:schemeClr val="accent1">
                    <a:shade val="50000"/>
                  </a:schemeClr>
                </a:lnRef>
                <a:fillRef idx="1">
                  <a:schemeClr val="accent1"/>
                </a:fillRef>
                <a:effectRef idx="0">
                  <a:schemeClr val="accent1"/>
                </a:effectRef>
                <a:fontRef idx="minor"/>
              </p:style>
            </p:sp>
            <p:sp>
              <p:nvSpPr>
                <p:cNvPr id="257" name="Полилиния: фигура 16"/>
                <p:cNvSpPr/>
                <p:nvPr/>
              </p:nvSpPr>
              <p:spPr>
                <a:xfrm>
                  <a:off x="10047960" y="1390320"/>
                  <a:ext cx="587160" cy="192240"/>
                </a:xfrm>
                <a:custGeom>
                  <a:avLst/>
                  <a:gdLst/>
                  <a:ahLst/>
                  <a:rect l="l" t="t" r="r" b="b"/>
                  <a:pathLst>
                    <a:path w="1051838" h="567307">
                      <a:moveTo>
                        <a:pt x="525705" y="0"/>
                      </a:moveTo>
                      <a:lnTo>
                        <a:pt x="525706" y="0"/>
                      </a:lnTo>
                      <a:lnTo>
                        <a:pt x="525706" y="0"/>
                      </a:lnTo>
                      <a:cubicBezTo>
                        <a:pt x="816281" y="0"/>
                        <a:pt x="1051838" y="95504"/>
                        <a:pt x="1051838" y="213315"/>
                      </a:cubicBezTo>
                      <a:lnTo>
                        <a:pt x="1051838" y="355707"/>
                      </a:lnTo>
                      <a:lnTo>
                        <a:pt x="1041575" y="396983"/>
                      </a:lnTo>
                      <a:cubicBezTo>
                        <a:pt x="992515" y="494187"/>
                        <a:pt x="780385" y="567307"/>
                        <a:pt x="526132" y="567307"/>
                      </a:cubicBezTo>
                      <a:cubicBezTo>
                        <a:pt x="453488" y="567307"/>
                        <a:pt x="384283" y="561338"/>
                        <a:pt x="321338" y="550544"/>
                      </a:cubicBezTo>
                      <a:cubicBezTo>
                        <a:pt x="132501" y="518161"/>
                        <a:pt x="0" y="442350"/>
                        <a:pt x="0" y="353992"/>
                      </a:cubicBezTo>
                      <a:lnTo>
                        <a:pt x="0" y="211596"/>
                      </a:lnTo>
                      <a:lnTo>
                        <a:pt x="10262" y="170325"/>
                      </a:lnTo>
                      <a:cubicBezTo>
                        <a:pt x="59322" y="73120"/>
                        <a:pt x="271452" y="0"/>
                        <a:pt x="525705" y="0"/>
                      </a:cubicBez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258" name="Овал 17"/>
                <p:cNvSpPr/>
                <p:nvPr/>
              </p:nvSpPr>
              <p:spPr>
                <a:xfrm>
                  <a:off x="10047240" y="1367280"/>
                  <a:ext cx="587160" cy="15444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grpSp>
        </p:grpSp>
      </p:grpSp>
      <p:grpSp>
        <p:nvGrpSpPr>
          <p:cNvPr id="259" name="Группа 32"/>
          <p:cNvGrpSpPr/>
          <p:nvPr/>
        </p:nvGrpSpPr>
        <p:grpSpPr>
          <a:xfrm>
            <a:off x="9169200" y="1842480"/>
            <a:ext cx="2460600" cy="1217520"/>
            <a:chOff x="9169200" y="1842480"/>
            <a:chExt cx="2460600" cy="1217520"/>
          </a:xfrm>
        </p:grpSpPr>
        <p:grpSp>
          <p:nvGrpSpPr>
            <p:cNvPr id="260" name="Группа 33"/>
            <p:cNvGrpSpPr/>
            <p:nvPr/>
          </p:nvGrpSpPr>
          <p:grpSpPr>
            <a:xfrm>
              <a:off x="10067760" y="1919520"/>
              <a:ext cx="551520" cy="152640"/>
              <a:chOff x="10067760" y="1919520"/>
              <a:chExt cx="551520" cy="152640"/>
            </a:xfrm>
          </p:grpSpPr>
          <p:sp>
            <p:nvSpPr>
              <p:cNvPr id="261" name="Прямая соединительная линия 56"/>
              <p:cNvSpPr/>
              <p:nvPr/>
            </p:nvSpPr>
            <p:spPr>
              <a:xfrm flipH="1">
                <a:off x="10227600" y="1928160"/>
                <a:ext cx="233280" cy="135360"/>
              </a:xfrm>
              <a:prstGeom prst="line">
                <a:avLst/>
              </a:prstGeom>
              <a:ln w="3175">
                <a:solidFill>
                  <a:srgbClr val="ff9b45"/>
                </a:solidFill>
              </a:ln>
            </p:spPr>
            <p:style>
              <a:lnRef idx="1">
                <a:schemeClr val="accent1"/>
              </a:lnRef>
              <a:fillRef idx="0">
                <a:schemeClr val="accent1"/>
              </a:fillRef>
              <a:effectRef idx="0">
                <a:schemeClr val="accent1"/>
              </a:effectRef>
              <a:fontRef idx="minor"/>
            </p:style>
          </p:sp>
          <p:sp>
            <p:nvSpPr>
              <p:cNvPr id="262" name="Прямая соединительная линия 57"/>
              <p:cNvSpPr/>
              <p:nvPr/>
            </p:nvSpPr>
            <p:spPr>
              <a:xfrm>
                <a:off x="10220040" y="1941120"/>
                <a:ext cx="248400" cy="109080"/>
              </a:xfrm>
              <a:prstGeom prst="line">
                <a:avLst/>
              </a:prstGeom>
              <a:ln w="3175">
                <a:solidFill>
                  <a:srgbClr val="ff9b45"/>
                </a:solidFill>
              </a:ln>
            </p:spPr>
            <p:style>
              <a:lnRef idx="1">
                <a:schemeClr val="accent1"/>
              </a:lnRef>
              <a:fillRef idx="0">
                <a:schemeClr val="accent1"/>
              </a:fillRef>
              <a:effectRef idx="0">
                <a:schemeClr val="accent1"/>
              </a:effectRef>
              <a:fontRef idx="minor"/>
            </p:style>
          </p:sp>
          <p:sp>
            <p:nvSpPr>
              <p:cNvPr id="263" name="Шестиугольник 58"/>
              <p:cNvSpPr/>
              <p:nvPr/>
            </p:nvSpPr>
            <p:spPr>
              <a:xfrm rot="21407400">
                <a:off x="10070640" y="1934640"/>
                <a:ext cx="546120" cy="122040"/>
              </a:xfrm>
              <a:prstGeom prst="hexagon">
                <a:avLst>
                  <a:gd name="adj" fmla="val 116238"/>
                  <a:gd name="vf" fmla="val 115470"/>
                </a:avLst>
              </a:prstGeom>
              <a:noFill/>
              <a:ln w="3175">
                <a:solidFill>
                  <a:srgbClr val="ff9b45"/>
                </a:solidFill>
              </a:ln>
            </p:spPr>
            <p:style>
              <a:lnRef idx="2">
                <a:schemeClr val="accent1">
                  <a:shade val="50000"/>
                </a:schemeClr>
              </a:lnRef>
              <a:fillRef idx="1">
                <a:schemeClr val="accent1"/>
              </a:fillRef>
              <a:effectRef idx="0">
                <a:schemeClr val="accent1"/>
              </a:effectRef>
              <a:fontRef idx="minor"/>
            </p:style>
          </p:sp>
        </p:grpSp>
        <p:grpSp>
          <p:nvGrpSpPr>
            <p:cNvPr id="264" name="Группа 34"/>
            <p:cNvGrpSpPr/>
            <p:nvPr/>
          </p:nvGrpSpPr>
          <p:grpSpPr>
            <a:xfrm>
              <a:off x="9169200" y="2284560"/>
              <a:ext cx="2460600" cy="775440"/>
              <a:chOff x="9169200" y="2284560"/>
              <a:chExt cx="2460600" cy="775440"/>
            </a:xfrm>
          </p:grpSpPr>
          <p:sp>
            <p:nvSpPr>
              <p:cNvPr id="265" name="Прямая соединительная линия 52"/>
              <p:cNvSpPr/>
              <p:nvPr/>
            </p:nvSpPr>
            <p:spPr>
              <a:xfrm flipH="1">
                <a:off x="9844200" y="2320920"/>
                <a:ext cx="1116720" cy="702000"/>
              </a:xfrm>
              <a:prstGeom prst="line">
                <a:avLst/>
              </a:prstGeom>
              <a:ln w="3175">
                <a:solidFill>
                  <a:srgbClr val="ff9b45"/>
                </a:solidFill>
              </a:ln>
            </p:spPr>
            <p:style>
              <a:lnRef idx="1">
                <a:schemeClr val="accent1"/>
              </a:lnRef>
              <a:fillRef idx="0">
                <a:schemeClr val="accent1"/>
              </a:fillRef>
              <a:effectRef idx="0">
                <a:schemeClr val="accent1"/>
              </a:effectRef>
              <a:fontRef idx="minor"/>
            </p:style>
          </p:sp>
          <p:sp>
            <p:nvSpPr>
              <p:cNvPr id="266" name="Прямая соединительная линия 53"/>
              <p:cNvSpPr/>
              <p:nvPr/>
            </p:nvSpPr>
            <p:spPr>
              <a:xfrm>
                <a:off x="9798120" y="2383920"/>
                <a:ext cx="1202760" cy="576000"/>
              </a:xfrm>
              <a:prstGeom prst="line">
                <a:avLst/>
              </a:prstGeom>
              <a:ln w="3175">
                <a:solidFill>
                  <a:srgbClr val="ff9b45"/>
                </a:solidFill>
              </a:ln>
            </p:spPr>
            <p:style>
              <a:lnRef idx="1">
                <a:schemeClr val="accent1"/>
              </a:lnRef>
              <a:fillRef idx="0">
                <a:schemeClr val="accent1"/>
              </a:fillRef>
              <a:effectRef idx="0">
                <a:schemeClr val="accent1"/>
              </a:effectRef>
              <a:fontRef idx="minor"/>
            </p:style>
          </p:sp>
          <p:sp>
            <p:nvSpPr>
              <p:cNvPr id="267" name="Шестиугольник 54"/>
              <p:cNvSpPr/>
              <p:nvPr/>
            </p:nvSpPr>
            <p:spPr>
              <a:xfrm rot="21407400">
                <a:off x="9185040" y="2351880"/>
                <a:ext cx="2431440" cy="640080"/>
              </a:xfrm>
              <a:prstGeom prst="hexagon">
                <a:avLst>
                  <a:gd name="adj" fmla="val 92800"/>
                  <a:gd name="vf" fmla="val 115470"/>
                </a:avLst>
              </a:prstGeom>
              <a:noFill/>
              <a:ln w="3175">
                <a:solidFill>
                  <a:srgbClr val="ff9b45"/>
                </a:solidFill>
              </a:ln>
            </p:spPr>
            <p:style>
              <a:lnRef idx="2">
                <a:schemeClr val="accent1">
                  <a:shade val="50000"/>
                </a:schemeClr>
              </a:lnRef>
              <a:fillRef idx="1">
                <a:schemeClr val="accent1"/>
              </a:fillRef>
              <a:effectRef idx="0">
                <a:schemeClr val="accent1"/>
              </a:effectRef>
              <a:fontRef idx="minor"/>
            </p:style>
          </p:sp>
          <p:sp>
            <p:nvSpPr>
              <p:cNvPr id="268" name="Прямая соединительная линия 55"/>
              <p:cNvSpPr/>
              <p:nvPr/>
            </p:nvSpPr>
            <p:spPr>
              <a:xfrm flipV="1">
                <a:off x="9188640" y="2605680"/>
                <a:ext cx="2427840" cy="132480"/>
              </a:xfrm>
              <a:prstGeom prst="line">
                <a:avLst/>
              </a:prstGeom>
              <a:ln w="3175">
                <a:solidFill>
                  <a:srgbClr val="ff9b45"/>
                </a:solidFill>
              </a:ln>
            </p:spPr>
            <p:style>
              <a:lnRef idx="1">
                <a:schemeClr val="accent1"/>
              </a:lnRef>
              <a:fillRef idx="0">
                <a:schemeClr val="accent1"/>
              </a:fillRef>
              <a:effectRef idx="0">
                <a:schemeClr val="accent1"/>
              </a:effectRef>
              <a:fontRef idx="minor"/>
            </p:style>
          </p:sp>
        </p:grpSp>
        <p:grpSp>
          <p:nvGrpSpPr>
            <p:cNvPr id="269" name="Группа 35"/>
            <p:cNvGrpSpPr/>
            <p:nvPr/>
          </p:nvGrpSpPr>
          <p:grpSpPr>
            <a:xfrm>
              <a:off x="9698400" y="1842480"/>
              <a:ext cx="1333440" cy="420120"/>
              <a:chOff x="9698400" y="1842480"/>
              <a:chExt cx="1333440" cy="420120"/>
            </a:xfrm>
          </p:grpSpPr>
          <p:sp>
            <p:nvSpPr>
              <p:cNvPr id="270" name="Прямая соединительная линия 48"/>
              <p:cNvSpPr/>
              <p:nvPr/>
            </p:nvSpPr>
            <p:spPr>
              <a:xfrm flipH="1">
                <a:off x="9915480" y="1850760"/>
                <a:ext cx="909720" cy="402840"/>
              </a:xfrm>
              <a:prstGeom prst="line">
                <a:avLst/>
              </a:prstGeom>
              <a:ln w="3175">
                <a:solidFill>
                  <a:srgbClr val="ffc000"/>
                </a:solidFill>
              </a:ln>
            </p:spPr>
            <p:style>
              <a:lnRef idx="1">
                <a:schemeClr val="accent1"/>
              </a:lnRef>
              <a:fillRef idx="0">
                <a:schemeClr val="accent1"/>
              </a:fillRef>
              <a:effectRef idx="0">
                <a:schemeClr val="accent1"/>
              </a:effectRef>
              <a:fontRef idx="minor"/>
            </p:style>
          </p:sp>
          <p:sp>
            <p:nvSpPr>
              <p:cNvPr id="271" name="Прямая соединительная линия 49"/>
              <p:cNvSpPr/>
              <p:nvPr/>
            </p:nvSpPr>
            <p:spPr>
              <a:xfrm>
                <a:off x="9893520" y="1901520"/>
                <a:ext cx="953640" cy="301320"/>
              </a:xfrm>
              <a:prstGeom prst="line">
                <a:avLst/>
              </a:prstGeom>
              <a:ln w="3175">
                <a:solidFill>
                  <a:srgbClr val="ffc000"/>
                </a:solidFill>
              </a:ln>
            </p:spPr>
            <p:style>
              <a:lnRef idx="1">
                <a:schemeClr val="accent1"/>
              </a:lnRef>
              <a:fillRef idx="0">
                <a:schemeClr val="accent1"/>
              </a:fillRef>
              <a:effectRef idx="0">
                <a:schemeClr val="accent1"/>
              </a:effectRef>
              <a:fontRef idx="minor"/>
            </p:style>
          </p:sp>
          <p:sp>
            <p:nvSpPr>
              <p:cNvPr id="272" name="Шестиугольник 50"/>
              <p:cNvSpPr/>
              <p:nvPr/>
            </p:nvSpPr>
            <p:spPr>
              <a:xfrm rot="21423000">
                <a:off x="9706320" y="1875960"/>
                <a:ext cx="1322280" cy="352440"/>
              </a:xfrm>
              <a:prstGeom prst="hexagon">
                <a:avLst>
                  <a:gd name="adj" fmla="val 51573"/>
                  <a:gd name="vf" fmla="val 115470"/>
                </a:avLst>
              </a:prstGeom>
              <a:noFill/>
              <a:ln w="3175">
                <a:solidFill>
                  <a:srgbClr val="ffc000"/>
                </a:solidFill>
              </a:ln>
            </p:spPr>
            <p:style>
              <a:lnRef idx="2">
                <a:schemeClr val="accent1">
                  <a:shade val="50000"/>
                </a:schemeClr>
              </a:lnRef>
              <a:fillRef idx="1">
                <a:schemeClr val="accent1"/>
              </a:fillRef>
              <a:effectRef idx="0">
                <a:schemeClr val="accent1"/>
              </a:effectRef>
              <a:fontRef idx="minor"/>
            </p:style>
          </p:sp>
          <p:sp>
            <p:nvSpPr>
              <p:cNvPr id="273" name="Прямая соединительная линия 51"/>
              <p:cNvSpPr/>
              <p:nvPr/>
            </p:nvSpPr>
            <p:spPr>
              <a:xfrm flipV="1">
                <a:off x="9709920" y="2016360"/>
                <a:ext cx="1320840" cy="72000"/>
              </a:xfrm>
              <a:prstGeom prst="line">
                <a:avLst/>
              </a:prstGeom>
              <a:ln w="3175">
                <a:solidFill>
                  <a:srgbClr val="ffc000"/>
                </a:solidFill>
              </a:ln>
            </p:spPr>
            <p:style>
              <a:lnRef idx="1">
                <a:schemeClr val="accent1"/>
              </a:lnRef>
              <a:fillRef idx="0">
                <a:schemeClr val="accent1"/>
              </a:fillRef>
              <a:effectRef idx="0">
                <a:schemeClr val="accent1"/>
              </a:effectRef>
              <a:fontRef idx="minor"/>
            </p:style>
          </p:sp>
        </p:grpSp>
        <p:sp>
          <p:nvSpPr>
            <p:cNvPr id="274" name="Прямая соединительная линия 36"/>
            <p:cNvSpPr/>
            <p:nvPr/>
          </p:nvSpPr>
          <p:spPr>
            <a:xfrm flipH="1">
              <a:off x="9844200" y="2253600"/>
              <a:ext cx="71280" cy="769320"/>
            </a:xfrm>
            <a:prstGeom prst="line">
              <a:avLst/>
            </a:prstGeom>
            <a:ln w="76200">
              <a:solidFill>
                <a:srgbClr val="4472c4"/>
              </a:solidFill>
            </a:ln>
          </p:spPr>
          <p:style>
            <a:lnRef idx="1">
              <a:schemeClr val="accent1"/>
            </a:lnRef>
            <a:fillRef idx="0">
              <a:schemeClr val="accent1"/>
            </a:fillRef>
            <a:effectRef idx="0">
              <a:schemeClr val="accent1"/>
            </a:effectRef>
            <a:fontRef idx="minor"/>
          </p:style>
        </p:sp>
        <p:sp>
          <p:nvSpPr>
            <p:cNvPr id="275" name="Прямая соединительная линия 37"/>
            <p:cNvSpPr/>
            <p:nvPr/>
          </p:nvSpPr>
          <p:spPr>
            <a:xfrm flipH="1">
              <a:off x="9188640" y="2088360"/>
              <a:ext cx="521280" cy="649800"/>
            </a:xfrm>
            <a:prstGeom prst="line">
              <a:avLst/>
            </a:prstGeom>
            <a:ln w="76200">
              <a:solidFill>
                <a:srgbClr val="4472c4"/>
              </a:solidFill>
            </a:ln>
          </p:spPr>
          <p:style>
            <a:lnRef idx="1">
              <a:schemeClr val="accent1"/>
            </a:lnRef>
            <a:fillRef idx="0">
              <a:schemeClr val="accent1"/>
            </a:fillRef>
            <a:effectRef idx="0">
              <a:schemeClr val="accent1"/>
            </a:effectRef>
            <a:fontRef idx="minor"/>
          </p:style>
        </p:sp>
        <p:sp>
          <p:nvSpPr>
            <p:cNvPr id="276" name="Прямая соединительная линия 38"/>
            <p:cNvSpPr/>
            <p:nvPr/>
          </p:nvSpPr>
          <p:spPr>
            <a:xfrm>
              <a:off x="10847160" y="2202840"/>
              <a:ext cx="153720" cy="757080"/>
            </a:xfrm>
            <a:prstGeom prst="line">
              <a:avLst/>
            </a:prstGeom>
            <a:ln w="76200">
              <a:solidFill>
                <a:srgbClr val="4472c4"/>
              </a:solidFill>
            </a:ln>
          </p:spPr>
          <p:style>
            <a:lnRef idx="1">
              <a:schemeClr val="accent1"/>
            </a:lnRef>
            <a:fillRef idx="0">
              <a:schemeClr val="accent1"/>
            </a:fillRef>
            <a:effectRef idx="0">
              <a:schemeClr val="accent1"/>
            </a:effectRef>
            <a:fontRef idx="minor"/>
          </p:style>
        </p:sp>
        <p:sp>
          <p:nvSpPr>
            <p:cNvPr id="277" name="Прямая соединительная линия 39"/>
            <p:cNvSpPr/>
            <p:nvPr/>
          </p:nvSpPr>
          <p:spPr>
            <a:xfrm>
              <a:off x="10825200" y="1850760"/>
              <a:ext cx="135720" cy="470160"/>
            </a:xfrm>
            <a:prstGeom prst="line">
              <a:avLst/>
            </a:prstGeom>
            <a:ln w="76200">
              <a:solidFill>
                <a:srgbClr val="4472c4"/>
              </a:solidFill>
            </a:ln>
          </p:spPr>
          <p:style>
            <a:lnRef idx="1">
              <a:schemeClr val="accent1"/>
            </a:lnRef>
            <a:fillRef idx="0">
              <a:schemeClr val="accent1"/>
            </a:fillRef>
            <a:effectRef idx="0">
              <a:schemeClr val="accent1"/>
            </a:effectRef>
            <a:fontRef idx="minor"/>
          </p:style>
        </p:sp>
        <p:sp>
          <p:nvSpPr>
            <p:cNvPr id="278" name="Прямая соединительная линия 40"/>
            <p:cNvSpPr/>
            <p:nvPr/>
          </p:nvSpPr>
          <p:spPr>
            <a:xfrm flipH="1">
              <a:off x="9804240" y="1901520"/>
              <a:ext cx="89280" cy="482400"/>
            </a:xfrm>
            <a:prstGeom prst="line">
              <a:avLst/>
            </a:prstGeom>
            <a:ln w="76200">
              <a:solidFill>
                <a:srgbClr val="4472c4"/>
              </a:solidFill>
            </a:ln>
          </p:spPr>
          <p:style>
            <a:lnRef idx="1">
              <a:schemeClr val="accent1"/>
            </a:lnRef>
            <a:fillRef idx="0">
              <a:schemeClr val="accent1"/>
            </a:fillRef>
            <a:effectRef idx="0">
              <a:schemeClr val="accent1"/>
            </a:effectRef>
            <a:fontRef idx="minor"/>
          </p:style>
        </p:sp>
        <p:sp>
          <p:nvSpPr>
            <p:cNvPr id="279" name="Прямая соединительная линия 41"/>
            <p:cNvSpPr/>
            <p:nvPr/>
          </p:nvSpPr>
          <p:spPr>
            <a:xfrm>
              <a:off x="11030760" y="2016360"/>
              <a:ext cx="585720" cy="589320"/>
            </a:xfrm>
            <a:prstGeom prst="line">
              <a:avLst/>
            </a:prstGeom>
            <a:ln w="76200">
              <a:solidFill>
                <a:srgbClr val="4472c4"/>
              </a:solidFill>
            </a:ln>
          </p:spPr>
          <p:style>
            <a:lnRef idx="1">
              <a:schemeClr val="accent1"/>
            </a:lnRef>
            <a:fillRef idx="0">
              <a:schemeClr val="accent1"/>
            </a:fillRef>
            <a:effectRef idx="0">
              <a:schemeClr val="accent1"/>
            </a:effectRef>
            <a:fontRef idx="minor"/>
          </p:style>
        </p:sp>
        <p:sp>
          <p:nvSpPr>
            <p:cNvPr id="280" name="Прямая соединительная линия 42"/>
            <p:cNvSpPr/>
            <p:nvPr/>
          </p:nvSpPr>
          <p:spPr>
            <a:xfrm>
              <a:off x="10617120" y="1980720"/>
              <a:ext cx="413640" cy="35640"/>
            </a:xfrm>
            <a:prstGeom prst="line">
              <a:avLst/>
            </a:prstGeom>
            <a:ln w="76200">
              <a:solidFill>
                <a:srgbClr val="4472c4"/>
              </a:solidFill>
            </a:ln>
          </p:spPr>
          <p:style>
            <a:lnRef idx="1">
              <a:schemeClr val="accent1"/>
            </a:lnRef>
            <a:fillRef idx="0">
              <a:schemeClr val="accent1"/>
            </a:fillRef>
            <a:effectRef idx="0">
              <a:schemeClr val="accent1"/>
            </a:effectRef>
            <a:fontRef idx="minor"/>
          </p:style>
        </p:sp>
        <p:sp>
          <p:nvSpPr>
            <p:cNvPr id="281" name="Прямая соединительная линия 43"/>
            <p:cNvSpPr/>
            <p:nvPr/>
          </p:nvSpPr>
          <p:spPr>
            <a:xfrm>
              <a:off x="10468440" y="2050200"/>
              <a:ext cx="378720" cy="152640"/>
            </a:xfrm>
            <a:prstGeom prst="line">
              <a:avLst/>
            </a:prstGeom>
            <a:ln w="76200">
              <a:solidFill>
                <a:srgbClr val="4472c4"/>
              </a:solidFill>
            </a:ln>
          </p:spPr>
          <p:style>
            <a:lnRef idx="1">
              <a:schemeClr val="accent1"/>
            </a:lnRef>
            <a:fillRef idx="0">
              <a:schemeClr val="accent1"/>
            </a:fillRef>
            <a:effectRef idx="0">
              <a:schemeClr val="accent1"/>
            </a:effectRef>
            <a:fontRef idx="minor"/>
          </p:style>
        </p:sp>
        <p:sp>
          <p:nvSpPr>
            <p:cNvPr id="282" name="Прямая соединительная линия 44"/>
            <p:cNvSpPr/>
            <p:nvPr/>
          </p:nvSpPr>
          <p:spPr>
            <a:xfrm flipH="1">
              <a:off x="9915480" y="2063520"/>
              <a:ext cx="312120" cy="190080"/>
            </a:xfrm>
            <a:prstGeom prst="line">
              <a:avLst/>
            </a:prstGeom>
            <a:ln w="76200">
              <a:solidFill>
                <a:srgbClr val="4472c4"/>
              </a:solidFill>
            </a:ln>
          </p:spPr>
          <p:style>
            <a:lnRef idx="1">
              <a:schemeClr val="accent1"/>
            </a:lnRef>
            <a:fillRef idx="0">
              <a:schemeClr val="accent1"/>
            </a:fillRef>
            <a:effectRef idx="0">
              <a:schemeClr val="accent1"/>
            </a:effectRef>
            <a:fontRef idx="minor"/>
          </p:style>
        </p:sp>
        <p:sp>
          <p:nvSpPr>
            <p:cNvPr id="283" name="Прямая соединительная линия 45"/>
            <p:cNvSpPr/>
            <p:nvPr/>
          </p:nvSpPr>
          <p:spPr>
            <a:xfrm flipH="1" flipV="1">
              <a:off x="9893520" y="1901520"/>
              <a:ext cx="226800" cy="10800"/>
            </a:xfrm>
            <a:prstGeom prst="line">
              <a:avLst/>
            </a:prstGeom>
            <a:ln w="76200">
              <a:solidFill>
                <a:srgbClr val="4472c4"/>
              </a:solidFill>
            </a:ln>
          </p:spPr>
          <p:style>
            <a:lnRef idx="1">
              <a:schemeClr val="accent1"/>
            </a:lnRef>
            <a:fillRef idx="0">
              <a:schemeClr val="accent1"/>
            </a:fillRef>
            <a:effectRef idx="0">
              <a:schemeClr val="accent1"/>
            </a:effectRef>
            <a:fontRef idx="minor"/>
          </p:style>
        </p:sp>
        <p:sp>
          <p:nvSpPr>
            <p:cNvPr id="284" name="Прямая соединительная линия 46"/>
            <p:cNvSpPr/>
            <p:nvPr/>
          </p:nvSpPr>
          <p:spPr>
            <a:xfrm flipV="1">
              <a:off x="10553760" y="1850760"/>
              <a:ext cx="271440" cy="48960"/>
            </a:xfrm>
            <a:prstGeom prst="line">
              <a:avLst/>
            </a:prstGeom>
            <a:ln w="76200">
              <a:solidFill>
                <a:srgbClr val="4472c4"/>
              </a:solidFill>
            </a:ln>
          </p:spPr>
          <p:style>
            <a:lnRef idx="1">
              <a:schemeClr val="accent1"/>
            </a:lnRef>
            <a:fillRef idx="0">
              <a:schemeClr val="accent1"/>
            </a:fillRef>
            <a:effectRef idx="0">
              <a:schemeClr val="accent1"/>
            </a:effectRef>
            <a:fontRef idx="minor"/>
          </p:style>
        </p:sp>
        <p:sp>
          <p:nvSpPr>
            <p:cNvPr id="285" name="Прямая соединительная линия 47"/>
            <p:cNvSpPr/>
            <p:nvPr/>
          </p:nvSpPr>
          <p:spPr>
            <a:xfrm flipH="1">
              <a:off x="9709920" y="2010600"/>
              <a:ext cx="361440" cy="77760"/>
            </a:xfrm>
            <a:prstGeom prst="line">
              <a:avLst/>
            </a:prstGeom>
            <a:ln w="76200">
              <a:solidFill>
                <a:srgbClr val="4472c4"/>
              </a:solidFill>
            </a:ln>
          </p:spPr>
          <p:style>
            <a:lnRef idx="1">
              <a:schemeClr val="accent1"/>
            </a:lnRef>
            <a:fillRef idx="0">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0"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Феномен брожения</a:t>
            </a:r>
            <a:endParaRPr b="0" lang="ru-RU" sz="4400" spc="-1" strike="noStrike">
              <a:solidFill>
                <a:srgbClr val="000000"/>
              </a:solidFill>
              <a:latin typeface="Calibri"/>
            </a:endParaRPr>
          </a:p>
        </p:txBody>
      </p:sp>
      <p:sp>
        <p:nvSpPr>
          <p:cNvPr id="1551" name="Объект 2"/>
          <p:cNvSpPr txBox="1"/>
          <p:nvPr/>
        </p:nvSpPr>
        <p:spPr>
          <a:xfrm>
            <a:off x="838080" y="1825560"/>
            <a:ext cx="10515240" cy="4350960"/>
          </a:xfrm>
          <a:prstGeom prst="rect">
            <a:avLst/>
          </a:prstGeom>
          <a:noFill/>
          <a:ln w="0">
            <a:noFill/>
          </a:ln>
        </p:spPr>
        <p:txBody>
          <a:bodyPr>
            <a:normAutofit fontScale="46000"/>
          </a:bodyPr>
          <a:p>
            <a:pPr>
              <a:lnSpc>
                <a:spcPct val="90000"/>
              </a:lnSpc>
              <a:spcBef>
                <a:spcPts val="1001"/>
              </a:spcBef>
              <a:tabLst>
                <a:tab algn="l" pos="0"/>
              </a:tabLst>
            </a:pPr>
            <a:r>
              <a:rPr b="0" lang="ru-RU" sz="2800" spc="-1" strike="noStrike">
                <a:solidFill>
                  <a:srgbClr val="000000"/>
                </a:solidFill>
                <a:latin typeface="Calibri"/>
              </a:rPr>
              <a:t>Луи Пастер: «Брожение – это жизнь в условии отсутствия кислорода»</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Бродить умеют далеко не все микроорганизмы</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Бродят факультативно анаэробные микроорганизмы и клети</a:t>
            </a:r>
            <a:endParaRPr b="0" lang="ru-RU" sz="24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Проявляется Б. как рост облигатно и факультативно анаэробных микроорганизмов в отсутствие кислорода. Б. бывает:</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гомоферментативным и гетероферментативным</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гомоферментативное: уксуснокислое, молочнокислое, спиртовое , …. …. </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Гетероферментативное – это когда образуется смесь разных продуктов брожения</a:t>
            </a:r>
            <a:endParaRPr b="0" lang="ru-RU" sz="24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Брожение дрожжей </a:t>
            </a:r>
            <a:r>
              <a:rPr b="0" lang="en-US" sz="2800" spc="-1" strike="noStrike">
                <a:solidFill>
                  <a:srgbClr val="000000"/>
                </a:solidFill>
                <a:latin typeface="Calibri"/>
              </a:rPr>
              <a:t>S.cer </a:t>
            </a:r>
            <a:r>
              <a:rPr b="0" lang="ru-RU" sz="2800" spc="-1" strike="noStrike">
                <a:solidFill>
                  <a:srgbClr val="000000"/>
                </a:solidFill>
                <a:latin typeface="Calibri"/>
              </a:rPr>
              <a:t>гомоферментативное и состоит в том, что в условиях отсутствия кислорода дрожжи могут расти, если у них есть глюкоза, накапливая в среде значительное количество этанола и выделяя при этом углекислый газ.</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Каждая молекула глюкозы превращается в 2 молекулы спирта, 2 молекулы углекислого газа и при этом образуется небольшой запас энергии в виде 2 молекул АТФ</a:t>
            </a:r>
            <a:endParaRPr b="0" lang="ru-RU" sz="2800" spc="-1" strike="noStrike">
              <a:solidFill>
                <a:srgbClr val="000000"/>
              </a:solidFill>
              <a:latin typeface="Calibri"/>
            </a:endParaRPr>
          </a:p>
          <a:p>
            <a:pPr>
              <a:lnSpc>
                <a:spcPct val="90000"/>
              </a:lnSpc>
              <a:spcBef>
                <a:spcPts val="1001"/>
              </a:spcBef>
              <a:tabLst>
                <a:tab algn="l" pos="0"/>
              </a:tabLst>
            </a:pPr>
            <a:endParaRPr b="0" lang="ru-RU" sz="2800" spc="-1" strike="noStrike">
              <a:solidFill>
                <a:srgbClr val="000000"/>
              </a:solidFill>
              <a:latin typeface="Calibri"/>
            </a:endParaRPr>
          </a:p>
          <a:p>
            <a:pPr>
              <a:lnSpc>
                <a:spcPct val="90000"/>
              </a:lnSpc>
              <a:spcBef>
                <a:spcPts val="1001"/>
              </a:spcBef>
              <a:tabLst>
                <a:tab algn="l" pos="0"/>
              </a:tabLst>
            </a:pPr>
            <a:endParaRPr b="0" lang="ru-RU"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2"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Готовимся к экспериментальной работе</a:t>
            </a:r>
            <a:endParaRPr b="0" lang="ru-RU" sz="4400" spc="-1" strike="noStrike">
              <a:solidFill>
                <a:srgbClr val="000000"/>
              </a:solidFill>
              <a:latin typeface="Calibri"/>
            </a:endParaRPr>
          </a:p>
        </p:txBody>
      </p:sp>
      <p:sp>
        <p:nvSpPr>
          <p:cNvPr id="1553" name="Объект 2"/>
          <p:cNvSpPr txBox="1"/>
          <p:nvPr/>
        </p:nvSpPr>
        <p:spPr>
          <a:xfrm>
            <a:off x="838080" y="1825560"/>
            <a:ext cx="10515240" cy="4350960"/>
          </a:xfrm>
          <a:prstGeom prst="rect">
            <a:avLst/>
          </a:prstGeom>
          <a:noFill/>
          <a:ln w="0">
            <a:noFill/>
          </a:ln>
        </p:spPr>
        <p:txBody>
          <a:bodyPr>
            <a:normAutofit fontScale="22000"/>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Требования к воде: берите воду, пропущенную через бытовые фильтры- очистители и прокипятите ее в свежевымытой посуде. Не бурите старый чайник – в нем в любом случае есть накипь.</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Требования к чистоте: все используемые сосуды и инструменты, которые будут контактировать с культурой </a:t>
            </a:r>
            <a:endParaRPr b="0" lang="ru-RU" sz="28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Или вымойте горячей водой с моющим средством для посуды и прополощите охлажденной водой не менее 5 раз (чтобы тщательно избавиться от остатков моющего средства)</a:t>
            </a:r>
            <a:endParaRPr b="0" lang="ru-RU"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ru-RU" sz="2000" spc="-1" strike="noStrike">
                <a:solidFill>
                  <a:srgbClr val="000000"/>
                </a:solidFill>
                <a:latin typeface="Calibri"/>
              </a:rPr>
              <a:t>Или вымойте их в посудомоечной машине с увеличенной процедурой полоскания</a:t>
            </a:r>
            <a:endParaRPr b="0" lang="ru-RU"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Ту посуду и инструменты, которые выдержат кипячение – прокипятите в такой же чистой воде. Лишим это не будет. Чистоты не бывает много.</a:t>
            </a:r>
            <a:endParaRPr b="0" lang="ru-RU" sz="2800" spc="-1" strike="noStrike">
              <a:solidFill>
                <a:srgbClr val="000000"/>
              </a:solidFill>
              <a:latin typeface="Calibri"/>
            </a:endParaRPr>
          </a:p>
          <a:p>
            <a:pPr>
              <a:lnSpc>
                <a:spcPct val="90000"/>
              </a:lnSpc>
              <a:spcBef>
                <a:spcPts val="1001"/>
              </a:spcBef>
              <a:tabLst>
                <a:tab algn="l" pos="0"/>
              </a:tabLst>
            </a:pP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Внимание!!! </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Все сложные субстраты (в нашем случае это может быть сусло) необходимо предварительно проверить на возможность его использования дрожжами. Часто бывает, что сложные субстраты содержат какие-то компоненты (предположительно пестициды, использовавшиеся при выращивании того ячменя, из которого позже это сусло было сделано), препятствующие росту дрожжей.</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Дальнейшие эксперименты лучше провести, используя самодельный квас – он гарантированно может быть субстратом для дрожжей.</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Подготовительные процедуры </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Берем квас, приготовленный так, как было описано ранее</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Квас прогреваем до температуры </a:t>
            </a:r>
            <a:r>
              <a:rPr b="0" lang="en-US" sz="2400" spc="-1" strike="noStrike">
                <a:solidFill>
                  <a:srgbClr val="000000"/>
                </a:solidFill>
                <a:latin typeface="Calibri"/>
              </a:rPr>
              <a:t>60-70</a:t>
            </a:r>
            <a:r>
              <a:rPr b="0" lang="ru-RU" sz="2400" spc="-1" strike="noStrike">
                <a:solidFill>
                  <a:srgbClr val="000000"/>
                </a:solidFill>
                <a:latin typeface="Calibri"/>
              </a:rPr>
              <a:t> градусов в течение 30 минут и охлаждаем до комнатной температуры</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Охлажденный квас разбавляем в 4 раза</a:t>
            </a:r>
            <a:endParaRPr b="0" lang="ru-RU" sz="2400" spc="-1" strike="noStrike">
              <a:solidFill>
                <a:srgbClr val="000000"/>
              </a:solidFill>
              <a:latin typeface="Calibri"/>
            </a:endParaRPr>
          </a:p>
          <a:p>
            <a:pPr>
              <a:lnSpc>
                <a:spcPct val="90000"/>
              </a:lnSpc>
              <a:spcBef>
                <a:spcPts val="1001"/>
              </a:spcBef>
              <a:tabLst>
                <a:tab algn="l" pos="0"/>
              </a:tabLst>
            </a:pPr>
            <a:endParaRPr b="0" lang="ru-RU"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4"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Занятие 1 </a:t>
            </a:r>
            <a:endParaRPr b="0" lang="ru-RU" sz="4400" spc="-1" strike="noStrike">
              <a:solidFill>
                <a:srgbClr val="000000"/>
              </a:solidFill>
              <a:latin typeface="Calibri"/>
            </a:endParaRPr>
          </a:p>
        </p:txBody>
      </p:sp>
      <p:sp>
        <p:nvSpPr>
          <p:cNvPr id="1555" name="Объект 2"/>
          <p:cNvSpPr txBox="1"/>
          <p:nvPr/>
        </p:nvSpPr>
        <p:spPr>
          <a:xfrm>
            <a:off x="838080" y="1825560"/>
            <a:ext cx="10515240" cy="4350960"/>
          </a:xfrm>
          <a:prstGeom prst="rect">
            <a:avLst/>
          </a:prstGeom>
          <a:noFill/>
          <a:ln w="0">
            <a:noFill/>
          </a:ln>
        </p:spPr>
        <p:txBody>
          <a:bodyPr>
            <a:normAutofit fontScale="28000"/>
          </a:bodyPr>
          <a:p>
            <a:pPr>
              <a:lnSpc>
                <a:spcPct val="90000"/>
              </a:lnSpc>
              <a:spcBef>
                <a:spcPts val="1001"/>
              </a:spcBef>
              <a:tabLst>
                <a:tab algn="l" pos="0"/>
              </a:tabLst>
            </a:pPr>
            <a:r>
              <a:rPr b="0" lang="ru-RU" sz="2800" spc="-1" strike="noStrike">
                <a:solidFill>
                  <a:srgbClr val="000000"/>
                </a:solidFill>
                <a:latin typeface="Calibri"/>
              </a:rPr>
              <a:t>Брожение (1)</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На каждые 100 мл. прогретого и разбавленного кваса добавляем 2 г. сахара</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Растворяем</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На каждые 100 мл. добавляем 0,2 г сырых дрожжей (на глаз на кончике чайной ложки)</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Растворяем</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Измеряем мутность</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Заливаем в бродильный сосуд</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Собираем всю установку</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Ждем образования газа (может начаться через 3-5 дней и продолжаться 5-7 дней)</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Каждое утро и вечер</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Записываем время и температуру в комнате</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Измеряем РОД. </a:t>
            </a:r>
            <a:endParaRPr b="0" lang="ru-RU" sz="2400" spc="-1" strike="noStrike">
              <a:solidFill>
                <a:srgbClr val="000000"/>
              </a:solidFill>
              <a:latin typeface="Calibri"/>
            </a:endParaRPr>
          </a:p>
          <a:p>
            <a:pPr marL="457200">
              <a:lnSpc>
                <a:spcPct val="90000"/>
              </a:lnSpc>
              <a:spcBef>
                <a:spcPts val="499"/>
              </a:spcBef>
              <a:tabLst>
                <a:tab algn="l" pos="0"/>
              </a:tabLst>
            </a:pPr>
            <a:r>
              <a:rPr b="1" lang="ru-RU" sz="2400" spc="-1" strike="noStrike">
                <a:solidFill>
                  <a:srgbClr val="000000"/>
                </a:solidFill>
                <a:latin typeface="Calibri"/>
              </a:rPr>
              <a:t>Внимание!!! </a:t>
            </a:r>
            <a:r>
              <a:rPr b="0" lang="ru-RU" sz="2400" spc="-1" strike="noStrike">
                <a:solidFill>
                  <a:srgbClr val="000000"/>
                </a:solidFill>
                <a:latin typeface="Calibri"/>
              </a:rPr>
              <a:t>Очень опасная процедура, т.к. надо поднять осадок дрожжей (скорее всего придется встряхивать), но необходимо предотвратить попадание в культуру воздуха.</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Проверяем не началось и газообразование</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Когда начнется выделение газа - с помощью колокола измеряем интенсивность образования СО2. вплоть до прекращения выделения газа.</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Записываем</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Каждая запись должна выглядеть так: </a:t>
            </a:r>
            <a:r>
              <a:rPr b="0" lang="en-US" sz="2400" spc="-1" strike="noStrike">
                <a:solidFill>
                  <a:srgbClr val="000000"/>
                </a:solidFill>
                <a:latin typeface="Calibri"/>
              </a:rPr>
              <a:t>N </a:t>
            </a:r>
            <a:r>
              <a:rPr b="0" lang="ru-RU" sz="2400" spc="-1" strike="noStrike">
                <a:solidFill>
                  <a:srgbClr val="000000"/>
                </a:solidFill>
                <a:latin typeface="Calibri"/>
              </a:rPr>
              <a:t>пробы, время, температура, РОД, количество газа, образовавшегося с прошлого раза</a:t>
            </a:r>
            <a:endParaRPr b="0" lang="ru-RU"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6"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Занятие 2</a:t>
            </a:r>
            <a:endParaRPr b="0" lang="ru-RU" sz="4400" spc="-1" strike="noStrike">
              <a:solidFill>
                <a:srgbClr val="000000"/>
              </a:solidFill>
              <a:latin typeface="Calibri"/>
            </a:endParaRPr>
          </a:p>
        </p:txBody>
      </p:sp>
      <p:sp>
        <p:nvSpPr>
          <p:cNvPr id="1557" name="Объект 2"/>
          <p:cNvSpPr txBox="1"/>
          <p:nvPr/>
        </p:nvSpPr>
        <p:spPr>
          <a:xfrm>
            <a:off x="838080" y="1825560"/>
            <a:ext cx="10515240" cy="4350960"/>
          </a:xfrm>
          <a:prstGeom prst="rect">
            <a:avLst/>
          </a:prstGeom>
          <a:noFill/>
          <a:ln w="0">
            <a:noFill/>
          </a:ln>
        </p:spPr>
        <p:txBody>
          <a:bodyPr>
            <a:normAutofit fontScale="36000"/>
          </a:bodyPr>
          <a:p>
            <a:pPr>
              <a:lnSpc>
                <a:spcPct val="90000"/>
              </a:lnSpc>
              <a:spcBef>
                <a:spcPts val="1001"/>
              </a:spcBef>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Процесс брожения 2 </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В этих экспериментах в добавок ко всему, что делали в эксперименте «Занятие 1» контролируем:</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 потребление глюкозы с помощью медицинского глюкометра, предназначенного для измерения сахара в крови</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 изменения </a:t>
            </a:r>
            <a:r>
              <a:rPr b="0" lang="en-US" sz="2800" spc="-1" strike="noStrike">
                <a:solidFill>
                  <a:srgbClr val="000000"/>
                </a:solidFill>
                <a:latin typeface="Calibri"/>
              </a:rPr>
              <a:t>pH </a:t>
            </a:r>
            <a:r>
              <a:rPr b="0" lang="ru-RU" sz="2800" spc="-1" strike="noStrike">
                <a:solidFill>
                  <a:srgbClr val="000000"/>
                </a:solidFill>
                <a:latin typeface="Calibri"/>
              </a:rPr>
              <a:t>с помощью лакмусовой бумаги</a:t>
            </a:r>
            <a:endParaRPr b="0" lang="ru-RU" sz="2800" spc="-1" strike="noStrike">
              <a:solidFill>
                <a:srgbClr val="000000"/>
              </a:solidFill>
              <a:latin typeface="Calibri"/>
            </a:endParaRPr>
          </a:p>
          <a:p>
            <a:pPr>
              <a:lnSpc>
                <a:spcPct val="90000"/>
              </a:lnSpc>
              <a:spcBef>
                <a:spcPts val="1001"/>
              </a:spcBef>
              <a:tabLst>
                <a:tab algn="l" pos="0"/>
              </a:tabLst>
            </a:pP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Не забудьте: если </a:t>
            </a:r>
            <a:r>
              <a:rPr b="0" lang="en-US" sz="2800" spc="-1" strike="noStrike">
                <a:solidFill>
                  <a:srgbClr val="000000"/>
                </a:solidFill>
                <a:latin typeface="Calibri"/>
              </a:rPr>
              <a:t>pH </a:t>
            </a:r>
            <a:r>
              <a:rPr b="0" lang="ru-RU" sz="2800" spc="-1" strike="noStrike">
                <a:solidFill>
                  <a:srgbClr val="000000"/>
                </a:solidFill>
                <a:latin typeface="Calibri"/>
              </a:rPr>
              <a:t>пошел вниз (в сторону закисления), у вас развиваются бактерии, осуществляющие уксуснокислое брожение. На этом Пастер заработал первые деньги от виноделов.</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Причин, обычно, две: </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1. в самом начале процесса откуда-то берутся бактерии (если дрожжевое брожение уже началось и содержание спирта достигло ощутимых величин – бактерии уже не страшны: они спирта не выдерживают)</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2. плохая изоляция от воздуха: для уксуснокислого брожения необходим кислород воздуха. Для спиртового брожения кислород не нужен. Если в бродильный реактор проникает кислород, бактерии способны перехватить контроль над процессом</a:t>
            </a:r>
            <a:endParaRPr b="0" lang="ru-RU"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8"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Экспериментальная серия к Занятиям 1-2</a:t>
            </a:r>
            <a:endParaRPr b="0" lang="ru-RU" sz="4400" spc="-1" strike="noStrike">
              <a:solidFill>
                <a:srgbClr val="000000"/>
              </a:solidFill>
              <a:latin typeface="Calibri"/>
            </a:endParaRPr>
          </a:p>
        </p:txBody>
      </p:sp>
      <p:sp>
        <p:nvSpPr>
          <p:cNvPr id="1559" name="Объект 2"/>
          <p:cNvSpPr txBox="1"/>
          <p:nvPr/>
        </p:nvSpPr>
        <p:spPr>
          <a:xfrm>
            <a:off x="838080" y="1825560"/>
            <a:ext cx="10515240" cy="4350960"/>
          </a:xfrm>
          <a:prstGeom prst="rect">
            <a:avLst/>
          </a:prstGeom>
          <a:noFill/>
          <a:ln w="0">
            <a:noFill/>
          </a:ln>
        </p:spPr>
        <p:txBody>
          <a:bodyPr>
            <a:normAutofit/>
          </a:bodyPr>
          <a:p>
            <a:pPr>
              <a:lnSpc>
                <a:spcPct val="90000"/>
              </a:lnSpc>
              <a:spcBef>
                <a:spcPts val="1001"/>
              </a:spcBef>
            </a:pP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Повторяем опыты из Занятий 1 и 2, но </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добавляем разное количество сахара</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Записываем численные значения</a:t>
            </a:r>
            <a:endParaRPr b="0" lang="ru-RU" sz="2400" spc="-1" strike="noStrike">
              <a:solidFill>
                <a:srgbClr val="000000"/>
              </a:solidFill>
              <a:latin typeface="Calibri"/>
            </a:endParaRPr>
          </a:p>
          <a:p>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Самые любознательные могут повторить эксперименты, используя глюкозо- минеральную среду на которой расту дрожжи, например, среду Чапека</a:t>
            </a:r>
            <a:endParaRPr b="0" lang="ru-RU"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0"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Обработка экспериментальных данных</a:t>
            </a:r>
            <a:endParaRPr b="0" lang="ru-RU" sz="4400" spc="-1" strike="noStrike">
              <a:solidFill>
                <a:srgbClr val="000000"/>
              </a:solidFill>
              <a:latin typeface="Calibri"/>
            </a:endParaRPr>
          </a:p>
        </p:txBody>
      </p:sp>
      <p:sp>
        <p:nvSpPr>
          <p:cNvPr id="1561" name="Объект 2"/>
          <p:cNvSpPr txBox="1"/>
          <p:nvPr/>
        </p:nvSpPr>
        <p:spPr>
          <a:xfrm>
            <a:off x="838080" y="1825560"/>
            <a:ext cx="10515240" cy="4350960"/>
          </a:xfrm>
          <a:prstGeom prst="rect">
            <a:avLst/>
          </a:prstGeom>
          <a:noFill/>
          <a:ln w="0">
            <a:noFill/>
          </a:ln>
        </p:spPr>
        <p:txBody>
          <a:bodyPr>
            <a:normAutofit/>
          </a:bodyPr>
          <a:p>
            <a:pPr>
              <a:lnSpc>
                <a:spcPct val="90000"/>
              </a:lnSpc>
              <a:spcBef>
                <a:spcPts val="1001"/>
              </a:spcBef>
            </a:pP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Получаем разные кривые </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Осваиваем понятия «экспонента», «сигмоида» и полулогарифмические координаты </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Учимся их интерпретировать</a:t>
            </a:r>
            <a:endParaRPr b="0" lang="ru-RU" sz="2800" spc="-1" strike="noStrike">
              <a:solidFill>
                <a:srgbClr val="000000"/>
              </a:solidFill>
              <a:latin typeface="Calibri"/>
            </a:endParaRPr>
          </a:p>
          <a:p>
            <a:pPr>
              <a:lnSpc>
                <a:spcPct val="90000"/>
              </a:lnSpc>
              <a:spcBef>
                <a:spcPts val="1001"/>
              </a:spcBef>
            </a:pP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Необходимый справочный материал дан в Приложениях</a:t>
            </a:r>
            <a:endParaRPr b="0" lang="ru-RU"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2"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Занятие 3. Аэробный рост</a:t>
            </a:r>
            <a:endParaRPr b="0" lang="ru-RU" sz="4400" spc="-1" strike="noStrike">
              <a:solidFill>
                <a:srgbClr val="000000"/>
              </a:solidFill>
              <a:latin typeface="Calibri"/>
            </a:endParaRPr>
          </a:p>
        </p:txBody>
      </p:sp>
      <p:sp>
        <p:nvSpPr>
          <p:cNvPr id="1563" name="Объект 2"/>
          <p:cNvSpPr txBox="1"/>
          <p:nvPr/>
        </p:nvSpPr>
        <p:spPr>
          <a:xfrm>
            <a:off x="838080" y="1825560"/>
            <a:ext cx="10515240" cy="4350960"/>
          </a:xfrm>
          <a:prstGeom prst="rect">
            <a:avLst/>
          </a:prstGeom>
          <a:noFill/>
          <a:ln w="0">
            <a:noFill/>
          </a:ln>
        </p:spPr>
        <p:txBody>
          <a:bodyPr>
            <a:normAutofit/>
          </a:bodyPr>
          <a:p>
            <a:pPr>
              <a:lnSpc>
                <a:spcPct val="90000"/>
              </a:lnSpc>
              <a:spcBef>
                <a:spcPts val="1001"/>
              </a:spcBef>
              <a:tabLst>
                <a:tab algn="l" pos="0"/>
              </a:tabLst>
            </a:pPr>
            <a:r>
              <a:rPr b="0" lang="ru-RU" sz="2800" spc="-1" strike="noStrike">
                <a:solidFill>
                  <a:srgbClr val="000000"/>
                </a:solidFill>
                <a:latin typeface="Calibri"/>
              </a:rPr>
              <a:t>	</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Из гидрозатвора сделаем эрлифтный ферментер. И дадим продувку от компрессора</a:t>
            </a:r>
            <a:endParaRPr b="0" lang="ru-RU" sz="2800" spc="-1" strike="noStrike">
              <a:solidFill>
                <a:srgbClr val="000000"/>
              </a:solidFill>
              <a:latin typeface="Calibri"/>
            </a:endParaRPr>
          </a:p>
          <a:p>
            <a:pPr>
              <a:lnSpc>
                <a:spcPct val="90000"/>
              </a:lnSpc>
              <a:spcBef>
                <a:spcPts val="1001"/>
              </a:spcBef>
              <a:tabLst>
                <a:tab algn="l" pos="0"/>
              </a:tabLst>
            </a:pP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Т.к. мы будем продувать воздух, то измерять количество выходного газа данное оборудование не позволит. </a:t>
            </a:r>
            <a:endParaRPr b="0" lang="ru-RU" sz="2800" spc="-1" strike="noStrike">
              <a:solidFill>
                <a:srgbClr val="000000"/>
              </a:solidFill>
              <a:latin typeface="Calibri"/>
            </a:endParaRPr>
          </a:p>
          <a:p>
            <a:pPr>
              <a:lnSpc>
                <a:spcPct val="90000"/>
              </a:lnSpc>
              <a:spcBef>
                <a:spcPts val="1001"/>
              </a:spcBef>
              <a:tabLst>
                <a:tab algn="l" pos="0"/>
              </a:tabLst>
            </a:pP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Будем контролировать концентрацию дрожжей, потребление глюкозы (глюкометр) и изменения </a:t>
            </a:r>
            <a:r>
              <a:rPr b="0" lang="en-US" sz="2800" spc="-1" strike="noStrike">
                <a:solidFill>
                  <a:srgbClr val="000000"/>
                </a:solidFill>
                <a:latin typeface="Calibri"/>
              </a:rPr>
              <a:t>pH </a:t>
            </a:r>
            <a:r>
              <a:rPr b="0" lang="ru-RU" sz="2800" spc="-1" strike="noStrike">
                <a:solidFill>
                  <a:srgbClr val="000000"/>
                </a:solidFill>
                <a:latin typeface="Calibri"/>
              </a:rPr>
              <a:t>(лакмусовая бумага)</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	</a:t>
            </a:r>
            <a:endParaRPr b="0" lang="ru-RU"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4" name="Заголовок 1"/>
          <p:cNvSpPr txBox="1"/>
          <p:nvPr/>
        </p:nvSpPr>
        <p:spPr>
          <a:xfrm>
            <a:off x="461520" y="-4680"/>
            <a:ext cx="11730240" cy="1714320"/>
          </a:xfrm>
          <a:prstGeom prst="rect">
            <a:avLst/>
          </a:prstGeom>
          <a:noFill/>
          <a:ln w="0">
            <a:noFill/>
          </a:ln>
        </p:spPr>
        <p:txBody>
          <a:bodyPr anchor="ctr">
            <a:normAutofit fontScale="88000"/>
          </a:bodyPr>
          <a:p>
            <a:pPr>
              <a:lnSpc>
                <a:spcPct val="90000"/>
              </a:lnSpc>
            </a:pPr>
            <a:r>
              <a:rPr b="0" lang="ru-RU" sz="4400" spc="-1" strike="noStrike">
                <a:solidFill>
                  <a:srgbClr val="000000"/>
                </a:solidFill>
                <a:latin typeface="Calibri Light"/>
              </a:rPr>
              <a:t>Биореактор для аэробного выращивания микроорганизмов. Эрлифт</a:t>
            </a:r>
            <a:endParaRPr b="0" lang="ru-RU" sz="4400" spc="-1" strike="noStrike">
              <a:solidFill>
                <a:srgbClr val="000000"/>
              </a:solidFill>
              <a:latin typeface="Calibri"/>
            </a:endParaRPr>
          </a:p>
        </p:txBody>
      </p:sp>
      <p:sp>
        <p:nvSpPr>
          <p:cNvPr id="1565" name="TextBox 271"/>
          <p:cNvSpPr/>
          <p:nvPr/>
        </p:nvSpPr>
        <p:spPr>
          <a:xfrm>
            <a:off x="5536080" y="4781520"/>
            <a:ext cx="5051520" cy="1107000"/>
          </a:xfrm>
          <a:prstGeom prst="rect">
            <a:avLst/>
          </a:prstGeom>
          <a:noFill/>
          <a:ln w="0">
            <a:noFill/>
          </a:ln>
        </p:spPr>
        <p:style>
          <a:lnRef idx="0"/>
          <a:fillRef idx="0"/>
          <a:effectRef idx="0"/>
          <a:fontRef idx="minor"/>
        </p:style>
        <p:txBody>
          <a:bodyPr lIns="90000" rIns="90000" tIns="45000" bIns="45000">
            <a:spAutoFit/>
          </a:bodyPr>
          <a:p>
            <a:pPr>
              <a:lnSpc>
                <a:spcPts val="1001"/>
              </a:lnSpc>
            </a:pPr>
            <a:r>
              <a:rPr b="0" i="1" lang="ru-RU" sz="1200" spc="-1" strike="noStrike">
                <a:solidFill>
                  <a:srgbClr val="000000"/>
                </a:solidFill>
                <a:latin typeface="Calibri"/>
              </a:rPr>
              <a:t>Подключаем:</a:t>
            </a:r>
            <a:endParaRPr b="0" lang="ru-RU" sz="1200" spc="-1" strike="noStrike">
              <a:latin typeface="Arial"/>
            </a:endParaRPr>
          </a:p>
          <a:p>
            <a:pPr>
              <a:lnSpc>
                <a:spcPts val="1001"/>
              </a:lnSpc>
            </a:pPr>
            <a:r>
              <a:rPr b="0" i="1" lang="ru-RU" sz="1200" spc="-1" strike="noStrike">
                <a:solidFill>
                  <a:srgbClr val="000000"/>
                </a:solidFill>
                <a:latin typeface="Calibri"/>
              </a:rPr>
              <a:t>компрессор для подачи воздуха к входному клапану.</a:t>
            </a:r>
            <a:endParaRPr b="0" lang="ru-RU" sz="1200" spc="-1" strike="noStrike">
              <a:latin typeface="Arial"/>
            </a:endParaRPr>
          </a:p>
          <a:p>
            <a:pPr>
              <a:lnSpc>
                <a:spcPts val="1001"/>
              </a:lnSpc>
            </a:pPr>
            <a:endParaRPr b="0" lang="ru-RU" sz="1200" spc="-1" strike="noStrike">
              <a:latin typeface="Arial"/>
            </a:endParaRPr>
          </a:p>
          <a:p>
            <a:pPr>
              <a:lnSpc>
                <a:spcPts val="1001"/>
              </a:lnSpc>
            </a:pPr>
            <a:r>
              <a:rPr b="0" i="1" lang="ru-RU" sz="1200" spc="-1" strike="noStrike">
                <a:solidFill>
                  <a:srgbClr val="000000"/>
                </a:solidFill>
                <a:latin typeface="Calibri"/>
              </a:rPr>
              <a:t>Наливаем:</a:t>
            </a:r>
            <a:endParaRPr b="0" lang="ru-RU" sz="1200" spc="-1" strike="noStrike">
              <a:latin typeface="Arial"/>
            </a:endParaRPr>
          </a:p>
          <a:p>
            <a:pPr>
              <a:lnSpc>
                <a:spcPts val="1001"/>
              </a:lnSpc>
            </a:pPr>
            <a:r>
              <a:rPr b="0" i="1" lang="ru-RU" sz="1200" spc="-1" strike="noStrike">
                <a:solidFill>
                  <a:srgbClr val="000000"/>
                </a:solidFill>
                <a:latin typeface="Calibri"/>
              </a:rPr>
              <a:t>питательную среду до уровня выше горла колокола.</a:t>
            </a:r>
            <a:endParaRPr b="0" lang="ru-RU" sz="1200" spc="-1" strike="noStrike">
              <a:latin typeface="Arial"/>
            </a:endParaRPr>
          </a:p>
          <a:p>
            <a:pPr>
              <a:lnSpc>
                <a:spcPts val="1001"/>
              </a:lnSpc>
            </a:pPr>
            <a:endParaRPr b="0" lang="ru-RU" sz="1200" spc="-1" strike="noStrike">
              <a:latin typeface="Arial"/>
            </a:endParaRPr>
          </a:p>
          <a:p>
            <a:pPr>
              <a:lnSpc>
                <a:spcPts val="1001"/>
              </a:lnSpc>
            </a:pPr>
            <a:r>
              <a:rPr b="0" i="1" lang="ru-RU" sz="1200" spc="-1" strike="noStrike">
                <a:solidFill>
                  <a:srgbClr val="000000"/>
                </a:solidFill>
                <a:latin typeface="Calibri"/>
              </a:rPr>
              <a:t>Получаем: </a:t>
            </a:r>
            <a:endParaRPr b="0" lang="ru-RU" sz="1200" spc="-1" strike="noStrike">
              <a:latin typeface="Arial"/>
            </a:endParaRPr>
          </a:p>
          <a:p>
            <a:pPr>
              <a:lnSpc>
                <a:spcPts val="1001"/>
              </a:lnSpc>
            </a:pPr>
            <a:r>
              <a:rPr b="0" i="1" lang="ru-RU" sz="1200" spc="-1" strike="noStrike">
                <a:solidFill>
                  <a:srgbClr val="000000"/>
                </a:solidFill>
                <a:latin typeface="Calibri"/>
              </a:rPr>
              <a:t>эрлифтный ферментер для аэробного выращивания микроорганизмов</a:t>
            </a:r>
            <a:endParaRPr b="0" lang="ru-RU" sz="1200" spc="-1" strike="noStrike">
              <a:latin typeface="Arial"/>
            </a:endParaRPr>
          </a:p>
        </p:txBody>
      </p:sp>
      <p:sp>
        <p:nvSpPr>
          <p:cNvPr id="1566" name="Прямая соединительная линия 83"/>
          <p:cNvSpPr/>
          <p:nvPr/>
        </p:nvSpPr>
        <p:spPr>
          <a:xfrm>
            <a:off x="6238440" y="2284200"/>
            <a:ext cx="105480" cy="0"/>
          </a:xfrm>
          <a:prstGeom prst="line">
            <a:avLst/>
          </a:prstGeom>
          <a:ln w="41275">
            <a:solidFill>
              <a:srgbClr val="ffffff"/>
            </a:solidFill>
          </a:ln>
        </p:spPr>
        <p:style>
          <a:lnRef idx="1">
            <a:schemeClr val="accent1"/>
          </a:lnRef>
          <a:fillRef idx="0">
            <a:schemeClr val="accent1"/>
          </a:fillRef>
          <a:effectRef idx="0">
            <a:schemeClr val="accent1"/>
          </a:effectRef>
          <a:fontRef idx="minor"/>
        </p:style>
      </p:sp>
      <p:sp>
        <p:nvSpPr>
          <p:cNvPr id="1567" name="Полилиния: фигура 126"/>
          <p:cNvSpPr/>
          <p:nvPr/>
        </p:nvSpPr>
        <p:spPr>
          <a:xfrm flipH="1" rot="21395400">
            <a:off x="8287200" y="3398400"/>
            <a:ext cx="614520" cy="905760"/>
          </a:xfrm>
          <a:custGeom>
            <a:avLst/>
            <a:gdLst/>
            <a:ahLst/>
            <a:rect l="l" t="t" r="r" b="b"/>
            <a:pathLst>
              <a:path w="1443193" h="479795">
                <a:moveTo>
                  <a:pt x="0" y="479795"/>
                </a:moveTo>
                <a:cubicBezTo>
                  <a:pt x="410511" y="469073"/>
                  <a:pt x="764594" y="482110"/>
                  <a:pt x="957124" y="445325"/>
                </a:cubicBezTo>
                <a:cubicBezTo>
                  <a:pt x="1149654" y="408540"/>
                  <a:pt x="1152349" y="313255"/>
                  <a:pt x="1155181" y="259084"/>
                </a:cubicBezTo>
                <a:cubicBezTo>
                  <a:pt x="1158013" y="204913"/>
                  <a:pt x="990181" y="157539"/>
                  <a:pt x="974114" y="120297"/>
                </a:cubicBezTo>
                <a:cubicBezTo>
                  <a:pt x="958047" y="83055"/>
                  <a:pt x="1030102" y="55477"/>
                  <a:pt x="1058780" y="35630"/>
                </a:cubicBezTo>
                <a:cubicBezTo>
                  <a:pt x="1087459" y="15783"/>
                  <a:pt x="1082116" y="6590"/>
                  <a:pt x="1146185" y="1216"/>
                </a:cubicBezTo>
                <a:cubicBezTo>
                  <a:pt x="1210254" y="-4158"/>
                  <a:pt x="1379694" y="10440"/>
                  <a:pt x="1443194" y="3384"/>
                </a:cubicBezTo>
              </a:path>
            </a:pathLst>
          </a:custGeom>
          <a:noFill/>
          <a:ln w="28575">
            <a:solidFill>
              <a:srgbClr val="000000"/>
            </a:solidFill>
          </a:ln>
        </p:spPr>
        <p:style>
          <a:lnRef idx="1">
            <a:schemeClr val="dk1"/>
          </a:lnRef>
          <a:fillRef idx="0">
            <a:schemeClr val="dk1"/>
          </a:fillRef>
          <a:effectRef idx="0">
            <a:schemeClr val="dk1"/>
          </a:effectRef>
          <a:fontRef idx="minor"/>
        </p:style>
      </p:sp>
      <p:sp>
        <p:nvSpPr>
          <p:cNvPr id="1568" name="Символ &quot;Запрещено&quot; 137"/>
          <p:cNvSpPr/>
          <p:nvPr/>
        </p:nvSpPr>
        <p:spPr>
          <a:xfrm>
            <a:off x="8357760" y="3665880"/>
            <a:ext cx="187920" cy="187920"/>
          </a:xfrm>
          <a:prstGeom prst="noSmoking">
            <a:avLst>
              <a:gd name="adj" fmla="val 1875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569" name="TextBox 164"/>
          <p:cNvSpPr/>
          <p:nvPr/>
        </p:nvSpPr>
        <p:spPr>
          <a:xfrm>
            <a:off x="963000" y="5022720"/>
            <a:ext cx="2775240" cy="852840"/>
          </a:xfrm>
          <a:prstGeom prst="rect">
            <a:avLst/>
          </a:prstGeom>
          <a:noFill/>
          <a:ln w="0">
            <a:noFill/>
          </a:ln>
        </p:spPr>
        <p:style>
          <a:lnRef idx="0"/>
          <a:fillRef idx="0"/>
          <a:effectRef idx="0"/>
          <a:fontRef idx="minor"/>
        </p:style>
        <p:txBody>
          <a:bodyPr lIns="90000" rIns="90000" tIns="45000" bIns="45000">
            <a:spAutoFit/>
          </a:bodyPr>
          <a:p>
            <a:pPr>
              <a:lnSpc>
                <a:spcPts val="1001"/>
              </a:lnSpc>
            </a:pPr>
            <a:r>
              <a:rPr b="0" i="1" lang="ru-RU" sz="1200" spc="-1" strike="noStrike">
                <a:solidFill>
                  <a:srgbClr val="000000"/>
                </a:solidFill>
                <a:latin typeface="Calibri"/>
              </a:rPr>
              <a:t>Берем:</a:t>
            </a:r>
            <a:endParaRPr b="0" lang="ru-RU" sz="1200" spc="-1" strike="noStrike">
              <a:latin typeface="Arial"/>
            </a:endParaRPr>
          </a:p>
          <a:p>
            <a:pPr>
              <a:lnSpc>
                <a:spcPts val="1001"/>
              </a:lnSpc>
            </a:pPr>
            <a:r>
              <a:rPr b="0" i="1" lang="ru-RU" sz="1200" spc="-1" strike="noStrike">
                <a:solidFill>
                  <a:srgbClr val="000000"/>
                </a:solidFill>
                <a:latin typeface="Calibri"/>
              </a:rPr>
              <a:t>Измерительный Гидрозатвор</a:t>
            </a:r>
            <a:endParaRPr b="0" lang="ru-RU" sz="1200" spc="-1" strike="noStrike">
              <a:latin typeface="Arial"/>
            </a:endParaRPr>
          </a:p>
          <a:p>
            <a:pPr>
              <a:lnSpc>
                <a:spcPts val="1001"/>
              </a:lnSpc>
            </a:pPr>
            <a:endParaRPr b="0" lang="ru-RU" sz="1200" spc="-1" strike="noStrike">
              <a:latin typeface="Arial"/>
            </a:endParaRPr>
          </a:p>
          <a:p>
            <a:pPr>
              <a:lnSpc>
                <a:spcPts val="1001"/>
              </a:lnSpc>
            </a:pPr>
            <a:r>
              <a:rPr b="0" i="1" lang="ru-RU" sz="1200" spc="-1" strike="noStrike">
                <a:solidFill>
                  <a:srgbClr val="000000"/>
                </a:solidFill>
                <a:latin typeface="Calibri"/>
              </a:rPr>
              <a:t>Снимаем:</a:t>
            </a:r>
            <a:endParaRPr b="0" lang="ru-RU" sz="1200" spc="-1" strike="noStrike">
              <a:latin typeface="Arial"/>
            </a:endParaRPr>
          </a:p>
          <a:p>
            <a:pPr>
              <a:lnSpc>
                <a:spcPts val="1001"/>
              </a:lnSpc>
            </a:pPr>
            <a:r>
              <a:rPr b="0" i="1" lang="ru-RU" sz="1200" spc="-1" strike="noStrike">
                <a:solidFill>
                  <a:srgbClr val="000000"/>
                </a:solidFill>
                <a:latin typeface="Calibri"/>
              </a:rPr>
              <a:t>элементы выходного канала (крышка колокола и шланг с зажимом)</a:t>
            </a:r>
            <a:endParaRPr b="0" lang="ru-RU" sz="1200" spc="-1" strike="noStrike">
              <a:latin typeface="Arial"/>
            </a:endParaRPr>
          </a:p>
        </p:txBody>
      </p:sp>
      <p:sp>
        <p:nvSpPr>
          <p:cNvPr id="1570" name="Прямоугольник: скругленные углы 81"/>
          <p:cNvSpPr/>
          <p:nvPr/>
        </p:nvSpPr>
        <p:spPr>
          <a:xfrm>
            <a:off x="8357400" y="1095480"/>
            <a:ext cx="3421800" cy="1470960"/>
          </a:xfrm>
          <a:prstGeom prst="roundRect">
            <a:avLst>
              <a:gd name="adj" fmla="val 16667"/>
            </a:avLst>
          </a:prstGeom>
          <a:gradFill rotWithShape="0">
            <a:gsLst>
              <a:gs pos="0">
                <a:srgbClr val="ffda9e"/>
              </a:gs>
              <a:gs pos="100000">
                <a:srgbClr val="ffd590"/>
              </a:gs>
            </a:gsLst>
            <a:lin ang="5400000"/>
          </a:gradFill>
          <a:ln>
            <a:solidFill>
              <a:srgbClr val="ffc000"/>
            </a:solidFill>
          </a:ln>
        </p:spPr>
        <p:style>
          <a:lnRef idx="1">
            <a:schemeClr val="accent4"/>
          </a:lnRef>
          <a:fillRef idx="2">
            <a:schemeClr val="accent4"/>
          </a:fillRef>
          <a:effectRef idx="1">
            <a:schemeClr val="accent4"/>
          </a:effectRef>
          <a:fontRef idx="minor"/>
        </p:style>
      </p:sp>
      <p:sp>
        <p:nvSpPr>
          <p:cNvPr id="1571" name="Прямоугольник 2"/>
          <p:cNvSpPr/>
          <p:nvPr/>
        </p:nvSpPr>
        <p:spPr>
          <a:xfrm>
            <a:off x="10843560" y="1723320"/>
            <a:ext cx="556920" cy="308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572" name="TextBox 127"/>
          <p:cNvSpPr/>
          <p:nvPr/>
        </p:nvSpPr>
        <p:spPr>
          <a:xfrm>
            <a:off x="8595000" y="1387080"/>
            <a:ext cx="2414520" cy="852840"/>
          </a:xfrm>
          <a:prstGeom prst="rect">
            <a:avLst/>
          </a:prstGeom>
          <a:noFill/>
          <a:ln w="0">
            <a:noFill/>
          </a:ln>
        </p:spPr>
        <p:style>
          <a:lnRef idx="0"/>
          <a:fillRef idx="0"/>
          <a:effectRef idx="0"/>
          <a:fontRef idx="minor"/>
        </p:style>
        <p:txBody>
          <a:bodyPr lIns="90000" rIns="90000" tIns="45000" bIns="45000">
            <a:spAutoFit/>
          </a:bodyPr>
          <a:p>
            <a:pPr>
              <a:lnSpc>
                <a:spcPts val="1001"/>
              </a:lnSpc>
            </a:pPr>
            <a:r>
              <a:rPr b="0" i="1" lang="ru-RU" sz="1200" spc="-1" strike="noStrike">
                <a:solidFill>
                  <a:srgbClr val="000000"/>
                </a:solidFill>
                <a:latin typeface="Calibri"/>
              </a:rPr>
              <a:t>В добавок ко всему, что уже используется вам понадобится</a:t>
            </a:r>
            <a:endParaRPr b="0" lang="ru-RU" sz="1200" spc="-1" strike="noStrike">
              <a:latin typeface="Arial"/>
            </a:endParaRPr>
          </a:p>
          <a:p>
            <a:pPr>
              <a:lnSpc>
                <a:spcPts val="1001"/>
              </a:lnSpc>
            </a:pPr>
            <a:endParaRPr b="0" lang="ru-RU" sz="1200" spc="-1" strike="noStrike">
              <a:latin typeface="Arial"/>
            </a:endParaRPr>
          </a:p>
          <a:p>
            <a:pPr>
              <a:lnSpc>
                <a:spcPts val="1001"/>
              </a:lnSpc>
            </a:pPr>
            <a:r>
              <a:rPr b="0" i="1" lang="ru-RU" sz="1200" spc="-1" strike="noStrike">
                <a:solidFill>
                  <a:srgbClr val="000000"/>
                </a:solidFill>
                <a:latin typeface="Calibri"/>
              </a:rPr>
              <a:t>Компрессор аквариумный</a:t>
            </a:r>
            <a:endParaRPr b="0" lang="ru-RU" sz="1200" spc="-1" strike="noStrike">
              <a:latin typeface="Arial"/>
            </a:endParaRPr>
          </a:p>
          <a:p>
            <a:pPr>
              <a:lnSpc>
                <a:spcPts val="1001"/>
              </a:lnSpc>
            </a:pPr>
            <a:r>
              <a:rPr b="0" i="1" lang="ru-RU" sz="1200" spc="-1" strike="noStrike">
                <a:solidFill>
                  <a:srgbClr val="000000"/>
                </a:solidFill>
                <a:latin typeface="Calibri"/>
              </a:rPr>
              <a:t>(лучше брать компрессор по-мощнее)</a:t>
            </a:r>
            <a:endParaRPr b="0" lang="ru-RU" sz="1200" spc="-1" strike="noStrike">
              <a:latin typeface="Arial"/>
            </a:endParaRPr>
          </a:p>
        </p:txBody>
      </p:sp>
      <p:sp>
        <p:nvSpPr>
          <p:cNvPr id="1573" name="Прямоугольник 128"/>
          <p:cNvSpPr/>
          <p:nvPr/>
        </p:nvSpPr>
        <p:spPr>
          <a:xfrm>
            <a:off x="8844480" y="4134240"/>
            <a:ext cx="556920" cy="308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grpSp>
        <p:nvGrpSpPr>
          <p:cNvPr id="1574" name="Группа 262"/>
          <p:cNvGrpSpPr/>
          <p:nvPr/>
        </p:nvGrpSpPr>
        <p:grpSpPr>
          <a:xfrm>
            <a:off x="2588760" y="2824920"/>
            <a:ext cx="1445400" cy="1875240"/>
            <a:chOff x="2588760" y="2824920"/>
            <a:chExt cx="1445400" cy="1875240"/>
          </a:xfrm>
        </p:grpSpPr>
        <p:sp>
          <p:nvSpPr>
            <p:cNvPr id="1575" name="Цилиндр 263"/>
            <p:cNvSpPr/>
            <p:nvPr/>
          </p:nvSpPr>
          <p:spPr>
            <a:xfrm>
              <a:off x="2598120" y="3780360"/>
              <a:ext cx="704520" cy="624960"/>
            </a:xfrm>
            <a:prstGeom prst="can">
              <a:avLst>
                <a:gd name="adj" fmla="val 28499"/>
              </a:avLst>
            </a:prstGeom>
            <a:gradFill rotWithShape="0">
              <a:gsLst>
                <a:gs pos="0">
                  <a:srgbClr val="4a76c6">
                    <a:alpha val="40000"/>
                  </a:srgbClr>
                </a:gs>
                <a:gs pos="100000">
                  <a:srgbClr val="84a2d9">
                    <a:alpha val="40000"/>
                  </a:srgbClr>
                </a:gs>
              </a:gsLst>
              <a:lin ang="10800000"/>
            </a:gra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576" name="Полилиния: фигура 264"/>
            <p:cNvSpPr/>
            <p:nvPr/>
          </p:nvSpPr>
          <p:spPr>
            <a:xfrm>
              <a:off x="2777760" y="3716280"/>
              <a:ext cx="351360" cy="961920"/>
            </a:xfrm>
            <a:custGeom>
              <a:avLst/>
              <a:gdLst/>
              <a:ahLst/>
              <a:rect l="l" t="t" r="r" b="b"/>
              <a:pathLst>
                <a:path w="462492" h="1173163">
                  <a:moveTo>
                    <a:pt x="156157" y="0"/>
                  </a:moveTo>
                  <a:lnTo>
                    <a:pt x="306335" y="0"/>
                  </a:lnTo>
                  <a:cubicBezTo>
                    <a:pt x="321678" y="0"/>
                    <a:pt x="334116" y="12438"/>
                    <a:pt x="334116" y="27781"/>
                  </a:cubicBezTo>
                  <a:lnTo>
                    <a:pt x="334116" y="138907"/>
                  </a:lnTo>
                  <a:lnTo>
                    <a:pt x="326200" y="158018"/>
                  </a:lnTo>
                  <a:lnTo>
                    <a:pt x="363587" y="176897"/>
                  </a:lnTo>
                  <a:cubicBezTo>
                    <a:pt x="408529" y="213814"/>
                    <a:pt x="462492" y="292248"/>
                    <a:pt x="462492" y="329052"/>
                  </a:cubicBezTo>
                  <a:lnTo>
                    <a:pt x="462492" y="1084310"/>
                  </a:lnTo>
                  <a:cubicBezTo>
                    <a:pt x="462492" y="1133382"/>
                    <a:pt x="427982" y="1173163"/>
                    <a:pt x="385410" y="1173163"/>
                  </a:cubicBezTo>
                  <a:lnTo>
                    <a:pt x="77082" y="1173163"/>
                  </a:lnTo>
                  <a:cubicBezTo>
                    <a:pt x="34510" y="1173163"/>
                    <a:pt x="0" y="1133382"/>
                    <a:pt x="0" y="1084310"/>
                  </a:cubicBezTo>
                  <a:lnTo>
                    <a:pt x="0" y="329053"/>
                  </a:lnTo>
                  <a:cubicBezTo>
                    <a:pt x="0" y="292249"/>
                    <a:pt x="61416" y="213814"/>
                    <a:pt x="110083" y="176897"/>
                  </a:cubicBezTo>
                  <a:lnTo>
                    <a:pt x="142846" y="161175"/>
                  </a:lnTo>
                  <a:lnTo>
                    <a:pt x="136513" y="158551"/>
                  </a:lnTo>
                  <a:cubicBezTo>
                    <a:pt x="131486" y="153524"/>
                    <a:pt x="128376" y="146579"/>
                    <a:pt x="128376" y="138907"/>
                  </a:cubicBezTo>
                  <a:lnTo>
                    <a:pt x="128376" y="27781"/>
                  </a:lnTo>
                  <a:cubicBezTo>
                    <a:pt x="128376" y="12438"/>
                    <a:pt x="140814" y="0"/>
                    <a:pt x="156157" y="0"/>
                  </a:cubicBezTo>
                  <a:close/>
                </a:path>
              </a:pathLst>
            </a:custGeom>
            <a:solidFill>
              <a:schemeClr val="lt1">
                <a:alpha val="37000"/>
              </a:schemeClr>
            </a:solidFill>
            <a:ln>
              <a:solidFill>
                <a:srgbClr val="ed7d31"/>
              </a:solidFill>
            </a:ln>
          </p:spPr>
          <p:style>
            <a:lnRef idx="2">
              <a:schemeClr val="accent2"/>
            </a:lnRef>
            <a:fillRef idx="1">
              <a:schemeClr val="lt1"/>
            </a:fillRef>
            <a:effectRef idx="0">
              <a:schemeClr val="accent2"/>
            </a:effectRef>
            <a:fontRef idx="minor"/>
          </p:style>
        </p:sp>
        <p:sp>
          <p:nvSpPr>
            <p:cNvPr id="1577" name="Прямоугольник 265"/>
            <p:cNvSpPr/>
            <p:nvPr/>
          </p:nvSpPr>
          <p:spPr>
            <a:xfrm>
              <a:off x="2688120" y="4367160"/>
              <a:ext cx="546840" cy="33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1578" name="Группа 266"/>
            <p:cNvGrpSpPr/>
            <p:nvPr/>
          </p:nvGrpSpPr>
          <p:grpSpPr>
            <a:xfrm>
              <a:off x="2783880" y="4320720"/>
              <a:ext cx="351720" cy="75600"/>
              <a:chOff x="2783880" y="4320720"/>
              <a:chExt cx="351720" cy="75600"/>
            </a:xfrm>
          </p:grpSpPr>
          <p:sp>
            <p:nvSpPr>
              <p:cNvPr id="1579" name="Прямая соединительная линия 298"/>
              <p:cNvSpPr/>
              <p:nvPr/>
            </p:nvSpPr>
            <p:spPr>
              <a:xfrm flipV="1">
                <a:off x="2783880" y="4320720"/>
                <a:ext cx="374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580" name="Прямая соединительная линия 299"/>
              <p:cNvSpPr/>
              <p:nvPr/>
            </p:nvSpPr>
            <p:spPr>
              <a:xfrm flipH="1" flipV="1">
                <a:off x="2821320" y="432072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581" name="Прямая соединительная линия 300"/>
              <p:cNvSpPr/>
              <p:nvPr/>
            </p:nvSpPr>
            <p:spPr>
              <a:xfrm flipV="1">
                <a:off x="2876040" y="4320720"/>
                <a:ext cx="374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582" name="Прямая соединительная линия 301"/>
              <p:cNvSpPr/>
              <p:nvPr/>
            </p:nvSpPr>
            <p:spPr>
              <a:xfrm flipH="1" flipV="1">
                <a:off x="2913480" y="432072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583" name="Прямая соединительная линия 302"/>
              <p:cNvSpPr/>
              <p:nvPr/>
            </p:nvSpPr>
            <p:spPr>
              <a:xfrm flipV="1">
                <a:off x="2957760" y="432324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584" name="Прямая соединительная линия 303"/>
              <p:cNvSpPr/>
              <p:nvPr/>
            </p:nvSpPr>
            <p:spPr>
              <a:xfrm flipH="1" flipV="1">
                <a:off x="2995560" y="432324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585" name="Прямая соединительная линия 304"/>
              <p:cNvSpPr/>
              <p:nvPr/>
            </p:nvSpPr>
            <p:spPr>
              <a:xfrm flipV="1">
                <a:off x="3049920" y="432324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586" name="Прямая соединительная линия 305"/>
              <p:cNvSpPr/>
              <p:nvPr/>
            </p:nvSpPr>
            <p:spPr>
              <a:xfrm flipH="1" flipV="1">
                <a:off x="3087720" y="432324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grpSp>
        <p:sp>
          <p:nvSpPr>
            <p:cNvPr id="1587" name="Полилиния: фигура 267"/>
            <p:cNvSpPr/>
            <p:nvPr/>
          </p:nvSpPr>
          <p:spPr>
            <a:xfrm>
              <a:off x="3183120" y="2824920"/>
              <a:ext cx="851040" cy="1388520"/>
            </a:xfrm>
            <a:custGeom>
              <a:avLst/>
              <a:gdLst/>
              <a:ahLst/>
              <a:rect l="l" t="t" r="r" b="b"/>
              <a:pathLst>
                <a:path w="2313699" h="1286226">
                  <a:moveTo>
                    <a:pt x="0" y="1286226"/>
                  </a:moveTo>
                  <a:cubicBezTo>
                    <a:pt x="19215" y="1190149"/>
                    <a:pt x="113492" y="1217721"/>
                    <a:pt x="128940" y="1155933"/>
                  </a:cubicBezTo>
                  <a:cubicBezTo>
                    <a:pt x="131762" y="1057155"/>
                    <a:pt x="-23237" y="147791"/>
                    <a:pt x="201503" y="22356"/>
                  </a:cubicBezTo>
                  <a:cubicBezTo>
                    <a:pt x="426243" y="-103079"/>
                    <a:pt x="1125348" y="337249"/>
                    <a:pt x="1477381" y="403323"/>
                  </a:cubicBezTo>
                  <a:cubicBezTo>
                    <a:pt x="1829414" y="469397"/>
                    <a:pt x="2239616" y="429382"/>
                    <a:pt x="2313699" y="418799"/>
                  </a:cubicBezTo>
                </a:path>
              </a:pathLst>
            </a:custGeom>
            <a:noFill/>
            <a:ln w="28575">
              <a:solidFill>
                <a:srgbClr val="000000"/>
              </a:solidFill>
            </a:ln>
          </p:spPr>
          <p:style>
            <a:lnRef idx="1">
              <a:schemeClr val="dk1"/>
            </a:lnRef>
            <a:fillRef idx="0">
              <a:schemeClr val="dk1"/>
            </a:fillRef>
            <a:effectRef idx="0">
              <a:schemeClr val="dk1"/>
            </a:effectRef>
            <a:fontRef idx="minor"/>
          </p:style>
        </p:sp>
        <p:sp>
          <p:nvSpPr>
            <p:cNvPr id="1588" name="Стрелка: влево-вверх 268"/>
            <p:cNvSpPr/>
            <p:nvPr/>
          </p:nvSpPr>
          <p:spPr>
            <a:xfrm>
              <a:off x="3069000" y="4195440"/>
              <a:ext cx="145800" cy="14184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589" name="TextBox 269"/>
            <p:cNvSpPr/>
            <p:nvPr/>
          </p:nvSpPr>
          <p:spPr>
            <a:xfrm>
              <a:off x="2747160" y="3824640"/>
              <a:ext cx="257400" cy="548280"/>
            </a:xfrm>
            <a:prstGeom prst="rect">
              <a:avLst/>
            </a:prstGeom>
            <a:noFill/>
            <a:ln w="0">
              <a:noFill/>
            </a:ln>
          </p:spPr>
          <p:style>
            <a:lnRef idx="0"/>
            <a:fillRef idx="0"/>
            <a:effectRef idx="0"/>
            <a:fontRef idx="minor"/>
          </p:style>
          <p:txBody>
            <a:bodyPr lIns="90000" rIns="90000" tIns="45000" bIns="45000">
              <a:spAutoFit/>
            </a:bodyPr>
            <a:p>
              <a:pPr>
                <a:lnSpc>
                  <a:spcPts val="300"/>
                </a:lnSpc>
              </a:pPr>
              <a:r>
                <a:rPr b="0" lang="ru-RU" sz="200" spc="-1" strike="noStrike">
                  <a:solidFill>
                    <a:srgbClr val="000000"/>
                  </a:solidFill>
                  <a:latin typeface="Calibri"/>
                </a:rPr>
                <a:t>---0 </a:t>
              </a:r>
              <a:endParaRPr b="0" lang="ru-RU" sz="200" spc="-1" strike="noStrike">
                <a:latin typeface="Arial"/>
              </a:endParaRPr>
            </a:p>
            <a:p>
              <a:pPr>
                <a:lnSpc>
                  <a:spcPts val="300"/>
                </a:lnSpc>
              </a:pPr>
              <a:r>
                <a:rPr b="0" lang="ru-RU" sz="200" spc="-1" strike="noStrike">
                  <a:solidFill>
                    <a:srgbClr val="000000"/>
                  </a:solidFill>
                  <a:latin typeface="Calibri"/>
                </a:rPr>
                <a:t>---10</a:t>
              </a:r>
              <a:endParaRPr b="0" lang="ru-RU" sz="200" spc="-1" strike="noStrike">
                <a:latin typeface="Arial"/>
              </a:endParaRPr>
            </a:p>
            <a:p>
              <a:pPr>
                <a:lnSpc>
                  <a:spcPts val="300"/>
                </a:lnSpc>
              </a:pPr>
              <a:r>
                <a:rPr b="0" lang="ru-RU" sz="200" spc="-1" strike="noStrike">
                  <a:solidFill>
                    <a:srgbClr val="000000"/>
                  </a:solidFill>
                  <a:latin typeface="Calibri"/>
                </a:rPr>
                <a:t>---20</a:t>
              </a:r>
              <a:endParaRPr b="0" lang="ru-RU" sz="200" spc="-1" strike="noStrike">
                <a:latin typeface="Arial"/>
              </a:endParaRPr>
            </a:p>
            <a:p>
              <a:pPr>
                <a:lnSpc>
                  <a:spcPts val="300"/>
                </a:lnSpc>
              </a:pPr>
              <a:r>
                <a:rPr b="0" lang="ru-RU" sz="200" spc="-1" strike="noStrike">
                  <a:solidFill>
                    <a:srgbClr val="000000"/>
                  </a:solidFill>
                  <a:latin typeface="Calibri"/>
                </a:rPr>
                <a:t>---30</a:t>
              </a:r>
              <a:endParaRPr b="0" lang="ru-RU" sz="200" spc="-1" strike="noStrike">
                <a:latin typeface="Arial"/>
              </a:endParaRPr>
            </a:p>
            <a:p>
              <a:pPr>
                <a:lnSpc>
                  <a:spcPts val="300"/>
                </a:lnSpc>
              </a:pPr>
              <a:r>
                <a:rPr b="0" lang="ru-RU" sz="200" spc="-1" strike="noStrike">
                  <a:solidFill>
                    <a:srgbClr val="000000"/>
                  </a:solidFill>
                  <a:latin typeface="Calibri"/>
                </a:rPr>
                <a:t>---40</a:t>
              </a:r>
              <a:endParaRPr b="0" lang="ru-RU" sz="200" spc="-1" strike="noStrike">
                <a:latin typeface="Arial"/>
              </a:endParaRPr>
            </a:p>
            <a:p>
              <a:pPr>
                <a:lnSpc>
                  <a:spcPts val="300"/>
                </a:lnSpc>
              </a:pPr>
              <a:r>
                <a:rPr b="0" lang="ru-RU" sz="200" spc="-1" strike="noStrike">
                  <a:solidFill>
                    <a:srgbClr val="000000"/>
                  </a:solidFill>
                  <a:latin typeface="Calibri"/>
                </a:rPr>
                <a:t>---50</a:t>
              </a:r>
              <a:endParaRPr b="0" lang="ru-RU" sz="200" spc="-1" strike="noStrike">
                <a:latin typeface="Arial"/>
              </a:endParaRPr>
            </a:p>
            <a:p>
              <a:pPr>
                <a:lnSpc>
                  <a:spcPts val="300"/>
                </a:lnSpc>
              </a:pPr>
              <a:r>
                <a:rPr b="0" lang="ru-RU" sz="200" spc="-1" strike="noStrike">
                  <a:solidFill>
                    <a:srgbClr val="000000"/>
                  </a:solidFill>
                  <a:latin typeface="Calibri"/>
                </a:rPr>
                <a:t>---60</a:t>
              </a:r>
              <a:endParaRPr b="0" lang="ru-RU" sz="200" spc="-1" strike="noStrike">
                <a:latin typeface="Arial"/>
              </a:endParaRPr>
            </a:p>
            <a:p>
              <a:pPr>
                <a:lnSpc>
                  <a:spcPts val="300"/>
                </a:lnSpc>
              </a:pPr>
              <a:r>
                <a:rPr b="0" lang="ru-RU" sz="200" spc="-1" strike="noStrike">
                  <a:solidFill>
                    <a:srgbClr val="000000"/>
                  </a:solidFill>
                  <a:latin typeface="Calibri"/>
                </a:rPr>
                <a:t>---70</a:t>
              </a:r>
              <a:endParaRPr b="0" lang="ru-RU" sz="200" spc="-1" strike="noStrike">
                <a:latin typeface="Arial"/>
              </a:endParaRPr>
            </a:p>
            <a:p>
              <a:pPr>
                <a:lnSpc>
                  <a:spcPts val="300"/>
                </a:lnSpc>
              </a:pPr>
              <a:r>
                <a:rPr b="0" lang="ru-RU" sz="200" spc="-1" strike="noStrike">
                  <a:solidFill>
                    <a:srgbClr val="000000"/>
                  </a:solidFill>
                  <a:latin typeface="Calibri"/>
                </a:rPr>
                <a:t>---80</a:t>
              </a:r>
              <a:endParaRPr b="0" lang="ru-RU" sz="200" spc="-1" strike="noStrike">
                <a:latin typeface="Arial"/>
              </a:endParaRPr>
            </a:p>
            <a:p>
              <a:pPr>
                <a:lnSpc>
                  <a:spcPts val="300"/>
                </a:lnSpc>
              </a:pPr>
              <a:r>
                <a:rPr b="0" lang="ru-RU" sz="200" spc="-1" strike="noStrike">
                  <a:solidFill>
                    <a:srgbClr val="000000"/>
                  </a:solidFill>
                  <a:latin typeface="Calibri"/>
                </a:rPr>
                <a:t>---90</a:t>
              </a:r>
              <a:endParaRPr b="0" lang="ru-RU" sz="200" spc="-1" strike="noStrike">
                <a:latin typeface="Arial"/>
              </a:endParaRPr>
            </a:p>
            <a:p>
              <a:pPr>
                <a:lnSpc>
                  <a:spcPts val="300"/>
                </a:lnSpc>
              </a:pPr>
              <a:r>
                <a:rPr b="0" lang="ru-RU" sz="100" spc="-1" strike="noStrike">
                  <a:solidFill>
                    <a:srgbClr val="000000"/>
                  </a:solidFill>
                  <a:latin typeface="Calibri"/>
                </a:rPr>
                <a:t>---</a:t>
              </a:r>
              <a:r>
                <a:rPr b="0" lang="ru-RU" sz="200" spc="-1" strike="noStrike">
                  <a:solidFill>
                    <a:srgbClr val="000000"/>
                  </a:solidFill>
                  <a:latin typeface="Calibri"/>
                </a:rPr>
                <a:t>100</a:t>
              </a:r>
              <a:endParaRPr b="0" lang="ru-RU" sz="200" spc="-1" strike="noStrike">
                <a:latin typeface="Arial"/>
              </a:endParaRPr>
            </a:p>
            <a:p>
              <a:pPr>
                <a:lnSpc>
                  <a:spcPts val="300"/>
                </a:lnSpc>
              </a:pPr>
              <a:r>
                <a:rPr b="0" lang="ru-RU" sz="200" spc="-1" strike="noStrike">
                  <a:solidFill>
                    <a:srgbClr val="000000"/>
                  </a:solidFill>
                  <a:latin typeface="Calibri"/>
                </a:rPr>
                <a:t>---110</a:t>
              </a:r>
              <a:endParaRPr b="0" lang="ru-RU" sz="200" spc="-1" strike="noStrike">
                <a:latin typeface="Arial"/>
              </a:endParaRPr>
            </a:p>
          </p:txBody>
        </p:sp>
        <p:grpSp>
          <p:nvGrpSpPr>
            <p:cNvPr id="1590" name="Группа 273"/>
            <p:cNvGrpSpPr/>
            <p:nvPr/>
          </p:nvGrpSpPr>
          <p:grpSpPr>
            <a:xfrm>
              <a:off x="2588760" y="2850120"/>
              <a:ext cx="889200" cy="1596600"/>
              <a:chOff x="2588760" y="2850120"/>
              <a:chExt cx="889200" cy="1596600"/>
            </a:xfrm>
          </p:grpSpPr>
          <p:sp>
            <p:nvSpPr>
              <p:cNvPr id="1591" name="Дуга 276"/>
              <p:cNvSpPr/>
              <p:nvPr/>
            </p:nvSpPr>
            <p:spPr>
              <a:xfrm>
                <a:off x="2600280" y="4233960"/>
                <a:ext cx="704520" cy="185760"/>
              </a:xfrm>
              <a:prstGeom prst="arc">
                <a:avLst>
                  <a:gd name="adj1" fmla="val 10851027"/>
                  <a:gd name="adj2" fmla="val 21406143"/>
                </a:avLst>
              </a:prstGeom>
              <a:noFill/>
              <a:ln>
                <a:solidFill>
                  <a:srgbClr val="ed7d31"/>
                </a:solidFill>
              </a:ln>
            </p:spPr>
            <p:style>
              <a:lnRef idx="2">
                <a:schemeClr val="accent2"/>
              </a:lnRef>
              <a:fillRef idx="1">
                <a:schemeClr val="lt1"/>
              </a:fillRef>
              <a:effectRef idx="0">
                <a:schemeClr val="accent2"/>
              </a:effectRef>
              <a:fontRef idx="minor"/>
            </p:style>
          </p:sp>
          <p:grpSp>
            <p:nvGrpSpPr>
              <p:cNvPr id="1592" name="Группа 277"/>
              <p:cNvGrpSpPr/>
              <p:nvPr/>
            </p:nvGrpSpPr>
            <p:grpSpPr>
              <a:xfrm>
                <a:off x="2591640" y="2850120"/>
                <a:ext cx="886320" cy="1069920"/>
                <a:chOff x="2591640" y="2850120"/>
                <a:chExt cx="886320" cy="1069920"/>
              </a:xfrm>
            </p:grpSpPr>
            <p:grpSp>
              <p:nvGrpSpPr>
                <p:cNvPr id="1593" name="Группа 282"/>
                <p:cNvGrpSpPr/>
                <p:nvPr/>
              </p:nvGrpSpPr>
              <p:grpSpPr>
                <a:xfrm>
                  <a:off x="2643120" y="3796560"/>
                  <a:ext cx="615600" cy="123480"/>
                  <a:chOff x="2643120" y="3796560"/>
                  <a:chExt cx="615600" cy="123480"/>
                </a:xfrm>
              </p:grpSpPr>
              <p:sp>
                <p:nvSpPr>
                  <p:cNvPr id="1594" name="Овал 287"/>
                  <p:cNvSpPr/>
                  <p:nvPr/>
                </p:nvSpPr>
                <p:spPr>
                  <a:xfrm>
                    <a:off x="2643120" y="3796560"/>
                    <a:ext cx="615600" cy="123480"/>
                  </a:xfrm>
                  <a:prstGeom prst="ellipse">
                    <a:avLst/>
                  </a:prstGeom>
                  <a:noFill/>
                  <a:ln>
                    <a:solidFill>
                      <a:srgbClr val="ed7d31"/>
                    </a:solidFill>
                  </a:ln>
                </p:spPr>
                <p:style>
                  <a:lnRef idx="2">
                    <a:schemeClr val="accent2"/>
                  </a:lnRef>
                  <a:fillRef idx="1">
                    <a:schemeClr val="lt1"/>
                  </a:fillRef>
                  <a:effectRef idx="0">
                    <a:schemeClr val="accent2"/>
                  </a:effectRef>
                  <a:fontRef idx="minor"/>
                </p:style>
              </p:sp>
              <p:grpSp>
                <p:nvGrpSpPr>
                  <p:cNvPr id="1595" name="Группа 288"/>
                  <p:cNvGrpSpPr/>
                  <p:nvPr/>
                </p:nvGrpSpPr>
                <p:grpSpPr>
                  <a:xfrm>
                    <a:off x="2666880" y="3800880"/>
                    <a:ext cx="574200" cy="116280"/>
                    <a:chOff x="2666880" y="3800880"/>
                    <a:chExt cx="574200" cy="116280"/>
                  </a:xfrm>
                </p:grpSpPr>
                <p:sp>
                  <p:nvSpPr>
                    <p:cNvPr id="1596" name="Овал 289"/>
                    <p:cNvSpPr/>
                    <p:nvPr/>
                  </p:nvSpPr>
                  <p:spPr>
                    <a:xfrm>
                      <a:off x="2863440" y="3839040"/>
                      <a:ext cx="18504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597" name="Овал 290"/>
                    <p:cNvSpPr/>
                    <p:nvPr/>
                  </p:nvSpPr>
                  <p:spPr>
                    <a:xfrm>
                      <a:off x="2770920" y="380232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598" name="Овал 291"/>
                    <p:cNvSpPr/>
                    <p:nvPr/>
                  </p:nvSpPr>
                  <p:spPr>
                    <a:xfrm>
                      <a:off x="2946960" y="380088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599" name="Овал 292"/>
                    <p:cNvSpPr/>
                    <p:nvPr/>
                  </p:nvSpPr>
                  <p:spPr>
                    <a:xfrm>
                      <a:off x="3065760" y="383760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600" name="Овал 293"/>
                    <p:cNvSpPr/>
                    <p:nvPr/>
                  </p:nvSpPr>
                  <p:spPr>
                    <a:xfrm>
                      <a:off x="2666880" y="384012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601" name="Овал 294"/>
                    <p:cNvSpPr/>
                    <p:nvPr/>
                  </p:nvSpPr>
                  <p:spPr>
                    <a:xfrm>
                      <a:off x="2779920" y="387936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602" name="Овал 295"/>
                    <p:cNvSpPr/>
                    <p:nvPr/>
                  </p:nvSpPr>
                  <p:spPr>
                    <a:xfrm>
                      <a:off x="2955960" y="387792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grpSp>
            </p:grpSp>
            <p:sp>
              <p:nvSpPr>
                <p:cNvPr id="1603" name="Цилиндр 283"/>
                <p:cNvSpPr/>
                <p:nvPr/>
              </p:nvSpPr>
              <p:spPr>
                <a:xfrm>
                  <a:off x="2591640" y="2850120"/>
                  <a:ext cx="719280" cy="98388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sp>
              <p:nvSpPr>
                <p:cNvPr id="1604" name="Дуга 284"/>
                <p:cNvSpPr/>
                <p:nvPr/>
              </p:nvSpPr>
              <p:spPr>
                <a:xfrm flipV="1">
                  <a:off x="2595600" y="3668040"/>
                  <a:ext cx="263160" cy="229320"/>
                </a:xfrm>
                <a:prstGeom prst="arc">
                  <a:avLst>
                    <a:gd name="adj1" fmla="val 10755998"/>
                    <a:gd name="adj2" fmla="val 15513946"/>
                  </a:avLst>
                </a:prstGeom>
                <a:noFill/>
                <a:ln>
                  <a:solidFill>
                    <a:srgbClr val="ed7d31"/>
                  </a:solidFill>
                </a:ln>
              </p:spPr>
              <p:style>
                <a:lnRef idx="2">
                  <a:schemeClr val="accent2"/>
                </a:lnRef>
                <a:fillRef idx="1">
                  <a:schemeClr val="lt1"/>
                </a:fillRef>
                <a:effectRef idx="0">
                  <a:schemeClr val="accent2"/>
                </a:effectRef>
                <a:fontRef idx="minor"/>
              </p:style>
            </p:sp>
            <p:sp>
              <p:nvSpPr>
                <p:cNvPr id="1605" name="Дуга 285"/>
                <p:cNvSpPr/>
                <p:nvPr/>
              </p:nvSpPr>
              <p:spPr>
                <a:xfrm flipH="1" flipV="1">
                  <a:off x="3214440" y="3087000"/>
                  <a:ext cx="263160" cy="229320"/>
                </a:xfrm>
                <a:prstGeom prst="arc">
                  <a:avLst>
                    <a:gd name="adj1" fmla="val 10755998"/>
                    <a:gd name="adj2" fmla="val 14955302"/>
                  </a:avLst>
                </a:prstGeom>
                <a:noFill/>
                <a:ln>
                  <a:solidFill>
                    <a:srgbClr val="ed7d31"/>
                  </a:solidFill>
                </a:ln>
              </p:spPr>
              <p:style>
                <a:lnRef idx="2">
                  <a:schemeClr val="accent2"/>
                </a:lnRef>
                <a:fillRef idx="1">
                  <a:schemeClr val="lt1"/>
                </a:fillRef>
                <a:effectRef idx="0">
                  <a:schemeClr val="accent2"/>
                </a:effectRef>
                <a:fontRef idx="minor"/>
              </p:style>
            </p:sp>
            <p:sp>
              <p:nvSpPr>
                <p:cNvPr id="1606" name="Дуга 286"/>
                <p:cNvSpPr/>
                <p:nvPr/>
              </p:nvSpPr>
              <p:spPr>
                <a:xfrm>
                  <a:off x="2594160" y="3695400"/>
                  <a:ext cx="704520" cy="185760"/>
                </a:xfrm>
                <a:prstGeom prst="arc">
                  <a:avLst>
                    <a:gd name="adj1" fmla="val 10851027"/>
                    <a:gd name="adj2" fmla="val 21406143"/>
                  </a:avLst>
                </a:prstGeom>
                <a:noFill/>
                <a:ln>
                  <a:solidFill>
                    <a:srgbClr val="ed7d31"/>
                  </a:solidFill>
                </a:ln>
              </p:spPr>
              <p:style>
                <a:lnRef idx="2">
                  <a:schemeClr val="accent2"/>
                </a:lnRef>
                <a:fillRef idx="1">
                  <a:schemeClr val="lt1"/>
                </a:fillRef>
                <a:effectRef idx="0">
                  <a:schemeClr val="accent2"/>
                </a:effectRef>
                <a:fontRef idx="minor"/>
              </p:style>
            </p:sp>
          </p:grpSp>
          <p:sp>
            <p:nvSpPr>
              <p:cNvPr id="1607" name="Овал 278"/>
              <p:cNvSpPr/>
              <p:nvPr/>
            </p:nvSpPr>
            <p:spPr>
              <a:xfrm>
                <a:off x="2641320" y="4323240"/>
                <a:ext cx="615600" cy="12348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608" name="Дуга 279"/>
              <p:cNvSpPr/>
              <p:nvPr/>
            </p:nvSpPr>
            <p:spPr>
              <a:xfrm flipV="1">
                <a:off x="2593440" y="4191840"/>
                <a:ext cx="263160" cy="229320"/>
              </a:xfrm>
              <a:prstGeom prst="arc">
                <a:avLst>
                  <a:gd name="adj1" fmla="val 10755998"/>
                  <a:gd name="adj2" fmla="val 15513946"/>
                </a:avLst>
              </a:prstGeom>
              <a:noFill/>
              <a:ln>
                <a:solidFill>
                  <a:srgbClr val="ed7d31"/>
                </a:solidFill>
              </a:ln>
            </p:spPr>
            <p:style>
              <a:lnRef idx="2">
                <a:schemeClr val="accent2"/>
              </a:lnRef>
              <a:fillRef idx="1">
                <a:schemeClr val="lt1"/>
              </a:fillRef>
              <a:effectRef idx="0">
                <a:schemeClr val="accent2"/>
              </a:effectRef>
              <a:fontRef idx="minor"/>
            </p:style>
          </p:sp>
          <p:sp>
            <p:nvSpPr>
              <p:cNvPr id="1609" name="Дуга 280"/>
              <p:cNvSpPr/>
              <p:nvPr/>
            </p:nvSpPr>
            <p:spPr>
              <a:xfrm flipH="1" flipV="1">
                <a:off x="3041640" y="4191840"/>
                <a:ext cx="263160" cy="229320"/>
              </a:xfrm>
              <a:prstGeom prst="arc">
                <a:avLst>
                  <a:gd name="adj1" fmla="val 10755998"/>
                  <a:gd name="adj2" fmla="val 14955302"/>
                </a:avLst>
              </a:prstGeom>
              <a:noFill/>
              <a:ln>
                <a:solidFill>
                  <a:srgbClr val="ed7d31"/>
                </a:solidFill>
              </a:ln>
            </p:spPr>
            <p:style>
              <a:lnRef idx="2">
                <a:schemeClr val="accent2"/>
              </a:lnRef>
              <a:fillRef idx="1">
                <a:schemeClr val="lt1"/>
              </a:fillRef>
              <a:effectRef idx="0">
                <a:schemeClr val="accent2"/>
              </a:effectRef>
              <a:fontRef idx="minor"/>
            </p:style>
          </p:sp>
          <p:sp>
            <p:nvSpPr>
              <p:cNvPr id="1610" name="Цилиндр 281"/>
              <p:cNvSpPr/>
              <p:nvPr/>
            </p:nvSpPr>
            <p:spPr>
              <a:xfrm>
                <a:off x="2588760" y="3374280"/>
                <a:ext cx="719280" cy="99540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grpSp>
        <p:sp>
          <p:nvSpPr>
            <p:cNvPr id="1611" name="Овал 274"/>
            <p:cNvSpPr/>
            <p:nvPr/>
          </p:nvSpPr>
          <p:spPr>
            <a:xfrm>
              <a:off x="2647800" y="4321800"/>
              <a:ext cx="615600" cy="123480"/>
            </a:xfrm>
            <a:prstGeom prst="ellipse">
              <a:avLst/>
            </a:prstGeom>
            <a:gradFill rotWithShape="0">
              <a:gsLst>
                <a:gs pos="0">
                  <a:srgbClr val="4a76c6">
                    <a:alpha val="40000"/>
                  </a:srgbClr>
                </a:gs>
                <a:gs pos="100000">
                  <a:srgbClr val="84a2d9">
                    <a:alpha val="40000"/>
                  </a:srgbClr>
                </a:gs>
              </a:gsLst>
              <a:lin ang="10800000"/>
            </a:gradFill>
            <a:ln>
              <a:solidFill>
                <a:srgbClr val="325490"/>
              </a:solidFill>
            </a:ln>
          </p:spPr>
          <p:style>
            <a:lnRef idx="2">
              <a:schemeClr val="accent1">
                <a:shade val="50000"/>
              </a:schemeClr>
            </a:lnRef>
            <a:fillRef idx="1">
              <a:schemeClr val="accent1"/>
            </a:fillRef>
            <a:effectRef idx="0">
              <a:schemeClr val="accent1"/>
            </a:effectRef>
            <a:fontRef idx="minor"/>
          </p:style>
        </p:sp>
      </p:grpSp>
      <p:sp>
        <p:nvSpPr>
          <p:cNvPr id="1612" name="Цилиндр 307"/>
          <p:cNvSpPr/>
          <p:nvPr/>
        </p:nvSpPr>
        <p:spPr>
          <a:xfrm>
            <a:off x="6528960" y="3617640"/>
            <a:ext cx="704520" cy="873720"/>
          </a:xfrm>
          <a:prstGeom prst="can">
            <a:avLst>
              <a:gd name="adj" fmla="val 18772"/>
            </a:avLst>
          </a:prstGeom>
          <a:gradFill rotWithShape="0">
            <a:gsLst>
              <a:gs pos="0">
                <a:srgbClr val="4a76c6">
                  <a:alpha val="40000"/>
                </a:srgbClr>
              </a:gs>
              <a:gs pos="100000">
                <a:srgbClr val="84a2d9">
                  <a:alpha val="40000"/>
                </a:srgbClr>
              </a:gs>
            </a:gsLst>
            <a:lin ang="10800000"/>
          </a:gra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613" name="Полилиния: фигура 308"/>
          <p:cNvSpPr/>
          <p:nvPr/>
        </p:nvSpPr>
        <p:spPr>
          <a:xfrm>
            <a:off x="6707520" y="3806280"/>
            <a:ext cx="351360" cy="961920"/>
          </a:xfrm>
          <a:custGeom>
            <a:avLst/>
            <a:gdLst/>
            <a:ahLst/>
            <a:rect l="l" t="t" r="r" b="b"/>
            <a:pathLst>
              <a:path w="462492" h="1173163">
                <a:moveTo>
                  <a:pt x="156157" y="0"/>
                </a:moveTo>
                <a:lnTo>
                  <a:pt x="306335" y="0"/>
                </a:lnTo>
                <a:cubicBezTo>
                  <a:pt x="321678" y="0"/>
                  <a:pt x="334116" y="12438"/>
                  <a:pt x="334116" y="27781"/>
                </a:cubicBezTo>
                <a:lnTo>
                  <a:pt x="334116" y="138907"/>
                </a:lnTo>
                <a:lnTo>
                  <a:pt x="326200" y="158018"/>
                </a:lnTo>
                <a:lnTo>
                  <a:pt x="363587" y="176897"/>
                </a:lnTo>
                <a:cubicBezTo>
                  <a:pt x="408529" y="213814"/>
                  <a:pt x="462492" y="292248"/>
                  <a:pt x="462492" y="329052"/>
                </a:cubicBezTo>
                <a:lnTo>
                  <a:pt x="462492" y="1084310"/>
                </a:lnTo>
                <a:cubicBezTo>
                  <a:pt x="462492" y="1133382"/>
                  <a:pt x="427982" y="1173163"/>
                  <a:pt x="385410" y="1173163"/>
                </a:cubicBezTo>
                <a:lnTo>
                  <a:pt x="77082" y="1173163"/>
                </a:lnTo>
                <a:cubicBezTo>
                  <a:pt x="34510" y="1173163"/>
                  <a:pt x="0" y="1133382"/>
                  <a:pt x="0" y="1084310"/>
                </a:cubicBezTo>
                <a:lnTo>
                  <a:pt x="0" y="329053"/>
                </a:lnTo>
                <a:cubicBezTo>
                  <a:pt x="0" y="292249"/>
                  <a:pt x="61416" y="213814"/>
                  <a:pt x="110083" y="176897"/>
                </a:cubicBezTo>
                <a:lnTo>
                  <a:pt x="142846" y="161175"/>
                </a:lnTo>
                <a:lnTo>
                  <a:pt x="136513" y="158551"/>
                </a:lnTo>
                <a:cubicBezTo>
                  <a:pt x="131486" y="153524"/>
                  <a:pt x="128376" y="146579"/>
                  <a:pt x="128376" y="138907"/>
                </a:cubicBezTo>
                <a:lnTo>
                  <a:pt x="128376" y="27781"/>
                </a:lnTo>
                <a:cubicBezTo>
                  <a:pt x="128376" y="12438"/>
                  <a:pt x="140814" y="0"/>
                  <a:pt x="156157" y="0"/>
                </a:cubicBezTo>
                <a:close/>
              </a:path>
            </a:pathLst>
          </a:custGeom>
          <a:solidFill>
            <a:schemeClr val="lt1">
              <a:alpha val="37000"/>
            </a:schemeClr>
          </a:solidFill>
          <a:ln>
            <a:solidFill>
              <a:srgbClr val="ed7d31"/>
            </a:solidFill>
          </a:ln>
        </p:spPr>
        <p:style>
          <a:lnRef idx="2">
            <a:schemeClr val="accent2"/>
          </a:lnRef>
          <a:fillRef idx="1">
            <a:schemeClr val="lt1"/>
          </a:fillRef>
          <a:effectRef idx="0">
            <a:schemeClr val="accent2"/>
          </a:effectRef>
          <a:fontRef idx="minor"/>
        </p:style>
      </p:sp>
      <p:sp>
        <p:nvSpPr>
          <p:cNvPr id="1614" name="Прямоугольник 309"/>
          <p:cNvSpPr/>
          <p:nvPr/>
        </p:nvSpPr>
        <p:spPr>
          <a:xfrm>
            <a:off x="6617880" y="4457160"/>
            <a:ext cx="546840" cy="33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1615" name="Группа 310"/>
          <p:cNvGrpSpPr/>
          <p:nvPr/>
        </p:nvGrpSpPr>
        <p:grpSpPr>
          <a:xfrm>
            <a:off x="6713280" y="4410720"/>
            <a:ext cx="352080" cy="75600"/>
            <a:chOff x="6713280" y="4410720"/>
            <a:chExt cx="352080" cy="75600"/>
          </a:xfrm>
        </p:grpSpPr>
        <p:sp>
          <p:nvSpPr>
            <p:cNvPr id="1616" name="Прямая соединительная линия 341"/>
            <p:cNvSpPr/>
            <p:nvPr/>
          </p:nvSpPr>
          <p:spPr>
            <a:xfrm flipV="1">
              <a:off x="6713280" y="441072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617" name="Прямая соединительная линия 342"/>
            <p:cNvSpPr/>
            <p:nvPr/>
          </p:nvSpPr>
          <p:spPr>
            <a:xfrm flipH="1" flipV="1">
              <a:off x="6751080" y="441072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618" name="Прямая соединительная линия 343"/>
            <p:cNvSpPr/>
            <p:nvPr/>
          </p:nvSpPr>
          <p:spPr>
            <a:xfrm flipV="1">
              <a:off x="6805800" y="4410720"/>
              <a:ext cx="3744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619" name="Прямая соединительная линия 344"/>
            <p:cNvSpPr/>
            <p:nvPr/>
          </p:nvSpPr>
          <p:spPr>
            <a:xfrm flipH="1" flipV="1">
              <a:off x="6843240" y="441072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620" name="Прямая соединительная линия 345"/>
            <p:cNvSpPr/>
            <p:nvPr/>
          </p:nvSpPr>
          <p:spPr>
            <a:xfrm flipV="1">
              <a:off x="6887520" y="441324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621" name="Прямая соединительная линия 346"/>
            <p:cNvSpPr/>
            <p:nvPr/>
          </p:nvSpPr>
          <p:spPr>
            <a:xfrm flipH="1" flipV="1">
              <a:off x="6925320" y="441324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622" name="Прямая соединительная линия 347"/>
            <p:cNvSpPr/>
            <p:nvPr/>
          </p:nvSpPr>
          <p:spPr>
            <a:xfrm flipV="1">
              <a:off x="6979680" y="4413240"/>
              <a:ext cx="3780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sp>
          <p:nvSpPr>
            <p:cNvPr id="1623" name="Прямая соединительная линия 348"/>
            <p:cNvSpPr/>
            <p:nvPr/>
          </p:nvSpPr>
          <p:spPr>
            <a:xfrm flipH="1" flipV="1">
              <a:off x="7017480" y="4413240"/>
              <a:ext cx="47880" cy="73080"/>
            </a:xfrm>
            <a:prstGeom prst="line">
              <a:avLst/>
            </a:prstGeom>
            <a:ln w="19050">
              <a:solidFill>
                <a:srgbClr val="ed7d31"/>
              </a:solidFill>
            </a:ln>
          </p:spPr>
          <p:style>
            <a:lnRef idx="1">
              <a:schemeClr val="accent2"/>
            </a:lnRef>
            <a:fillRef idx="0">
              <a:schemeClr val="accent2"/>
            </a:fillRef>
            <a:effectRef idx="0">
              <a:schemeClr val="accent2"/>
            </a:effectRef>
            <a:fontRef idx="minor"/>
          </p:style>
        </p:sp>
      </p:grpSp>
      <p:sp>
        <p:nvSpPr>
          <p:cNvPr id="1624" name="Полилиния: фигура 311"/>
          <p:cNvSpPr/>
          <p:nvPr/>
        </p:nvSpPr>
        <p:spPr>
          <a:xfrm>
            <a:off x="7112880" y="2914920"/>
            <a:ext cx="851040" cy="1388520"/>
          </a:xfrm>
          <a:custGeom>
            <a:avLst/>
            <a:gdLst/>
            <a:ahLst/>
            <a:rect l="l" t="t" r="r" b="b"/>
            <a:pathLst>
              <a:path w="2313699" h="1286226">
                <a:moveTo>
                  <a:pt x="0" y="1286226"/>
                </a:moveTo>
                <a:cubicBezTo>
                  <a:pt x="19215" y="1190149"/>
                  <a:pt x="113492" y="1217721"/>
                  <a:pt x="128940" y="1155933"/>
                </a:cubicBezTo>
                <a:cubicBezTo>
                  <a:pt x="131762" y="1057155"/>
                  <a:pt x="-23237" y="147791"/>
                  <a:pt x="201503" y="22356"/>
                </a:cubicBezTo>
                <a:cubicBezTo>
                  <a:pt x="426243" y="-103079"/>
                  <a:pt x="1125348" y="337249"/>
                  <a:pt x="1477381" y="403323"/>
                </a:cubicBezTo>
                <a:cubicBezTo>
                  <a:pt x="1829414" y="469397"/>
                  <a:pt x="2239616" y="429382"/>
                  <a:pt x="2313699" y="418799"/>
                </a:cubicBezTo>
              </a:path>
            </a:pathLst>
          </a:custGeom>
          <a:noFill/>
          <a:ln w="28575">
            <a:solidFill>
              <a:srgbClr val="000000"/>
            </a:solidFill>
          </a:ln>
        </p:spPr>
        <p:style>
          <a:lnRef idx="1">
            <a:schemeClr val="dk1"/>
          </a:lnRef>
          <a:fillRef idx="0">
            <a:schemeClr val="dk1"/>
          </a:fillRef>
          <a:effectRef idx="0">
            <a:schemeClr val="dk1"/>
          </a:effectRef>
          <a:fontRef idx="minor"/>
        </p:style>
      </p:sp>
      <p:sp>
        <p:nvSpPr>
          <p:cNvPr id="1625" name="Стрелка: влево-вверх 312"/>
          <p:cNvSpPr/>
          <p:nvPr/>
        </p:nvSpPr>
        <p:spPr>
          <a:xfrm>
            <a:off x="6998760" y="4285440"/>
            <a:ext cx="145800" cy="141840"/>
          </a:xfrm>
          <a:prstGeom prst="leftUpArrow">
            <a:avLst>
              <a:gd name="adj1" fmla="val 25000"/>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sp>
      <p:sp>
        <p:nvSpPr>
          <p:cNvPr id="1626" name="TextBox 313"/>
          <p:cNvSpPr/>
          <p:nvPr/>
        </p:nvSpPr>
        <p:spPr>
          <a:xfrm>
            <a:off x="6676920" y="3915000"/>
            <a:ext cx="257400" cy="548280"/>
          </a:xfrm>
          <a:prstGeom prst="rect">
            <a:avLst/>
          </a:prstGeom>
          <a:noFill/>
          <a:ln w="0">
            <a:noFill/>
          </a:ln>
        </p:spPr>
        <p:style>
          <a:lnRef idx="0"/>
          <a:fillRef idx="0"/>
          <a:effectRef idx="0"/>
          <a:fontRef idx="minor"/>
        </p:style>
        <p:txBody>
          <a:bodyPr lIns="90000" rIns="90000" tIns="45000" bIns="45000">
            <a:spAutoFit/>
          </a:bodyPr>
          <a:p>
            <a:pPr>
              <a:lnSpc>
                <a:spcPts val="300"/>
              </a:lnSpc>
            </a:pPr>
            <a:r>
              <a:rPr b="0" lang="ru-RU" sz="200" spc="-1" strike="noStrike">
                <a:solidFill>
                  <a:srgbClr val="000000"/>
                </a:solidFill>
                <a:latin typeface="Calibri"/>
              </a:rPr>
              <a:t>---0 </a:t>
            </a:r>
            <a:endParaRPr b="0" lang="ru-RU" sz="200" spc="-1" strike="noStrike">
              <a:latin typeface="Arial"/>
            </a:endParaRPr>
          </a:p>
          <a:p>
            <a:pPr>
              <a:lnSpc>
                <a:spcPts val="300"/>
              </a:lnSpc>
            </a:pPr>
            <a:r>
              <a:rPr b="0" lang="ru-RU" sz="200" spc="-1" strike="noStrike">
                <a:solidFill>
                  <a:srgbClr val="000000"/>
                </a:solidFill>
                <a:latin typeface="Calibri"/>
              </a:rPr>
              <a:t>---10</a:t>
            </a:r>
            <a:endParaRPr b="0" lang="ru-RU" sz="200" spc="-1" strike="noStrike">
              <a:latin typeface="Arial"/>
            </a:endParaRPr>
          </a:p>
          <a:p>
            <a:pPr>
              <a:lnSpc>
                <a:spcPts val="300"/>
              </a:lnSpc>
            </a:pPr>
            <a:r>
              <a:rPr b="0" lang="ru-RU" sz="200" spc="-1" strike="noStrike">
                <a:solidFill>
                  <a:srgbClr val="000000"/>
                </a:solidFill>
                <a:latin typeface="Calibri"/>
              </a:rPr>
              <a:t>---20</a:t>
            </a:r>
            <a:endParaRPr b="0" lang="ru-RU" sz="200" spc="-1" strike="noStrike">
              <a:latin typeface="Arial"/>
            </a:endParaRPr>
          </a:p>
          <a:p>
            <a:pPr>
              <a:lnSpc>
                <a:spcPts val="300"/>
              </a:lnSpc>
            </a:pPr>
            <a:r>
              <a:rPr b="0" lang="ru-RU" sz="200" spc="-1" strike="noStrike">
                <a:solidFill>
                  <a:srgbClr val="000000"/>
                </a:solidFill>
                <a:latin typeface="Calibri"/>
              </a:rPr>
              <a:t>---30</a:t>
            </a:r>
            <a:endParaRPr b="0" lang="ru-RU" sz="200" spc="-1" strike="noStrike">
              <a:latin typeface="Arial"/>
            </a:endParaRPr>
          </a:p>
          <a:p>
            <a:pPr>
              <a:lnSpc>
                <a:spcPts val="300"/>
              </a:lnSpc>
            </a:pPr>
            <a:r>
              <a:rPr b="0" lang="ru-RU" sz="200" spc="-1" strike="noStrike">
                <a:solidFill>
                  <a:srgbClr val="000000"/>
                </a:solidFill>
                <a:latin typeface="Calibri"/>
              </a:rPr>
              <a:t>---40</a:t>
            </a:r>
            <a:endParaRPr b="0" lang="ru-RU" sz="200" spc="-1" strike="noStrike">
              <a:latin typeface="Arial"/>
            </a:endParaRPr>
          </a:p>
          <a:p>
            <a:pPr>
              <a:lnSpc>
                <a:spcPts val="300"/>
              </a:lnSpc>
            </a:pPr>
            <a:r>
              <a:rPr b="0" lang="ru-RU" sz="200" spc="-1" strike="noStrike">
                <a:solidFill>
                  <a:srgbClr val="000000"/>
                </a:solidFill>
                <a:latin typeface="Calibri"/>
              </a:rPr>
              <a:t>---50</a:t>
            </a:r>
            <a:endParaRPr b="0" lang="ru-RU" sz="200" spc="-1" strike="noStrike">
              <a:latin typeface="Arial"/>
            </a:endParaRPr>
          </a:p>
          <a:p>
            <a:pPr>
              <a:lnSpc>
                <a:spcPts val="300"/>
              </a:lnSpc>
            </a:pPr>
            <a:r>
              <a:rPr b="0" lang="ru-RU" sz="200" spc="-1" strike="noStrike">
                <a:solidFill>
                  <a:srgbClr val="000000"/>
                </a:solidFill>
                <a:latin typeface="Calibri"/>
              </a:rPr>
              <a:t>---60</a:t>
            </a:r>
            <a:endParaRPr b="0" lang="ru-RU" sz="200" spc="-1" strike="noStrike">
              <a:latin typeface="Arial"/>
            </a:endParaRPr>
          </a:p>
          <a:p>
            <a:pPr>
              <a:lnSpc>
                <a:spcPts val="300"/>
              </a:lnSpc>
            </a:pPr>
            <a:r>
              <a:rPr b="0" lang="ru-RU" sz="200" spc="-1" strike="noStrike">
                <a:solidFill>
                  <a:srgbClr val="000000"/>
                </a:solidFill>
                <a:latin typeface="Calibri"/>
              </a:rPr>
              <a:t>---70</a:t>
            </a:r>
            <a:endParaRPr b="0" lang="ru-RU" sz="200" spc="-1" strike="noStrike">
              <a:latin typeface="Arial"/>
            </a:endParaRPr>
          </a:p>
          <a:p>
            <a:pPr>
              <a:lnSpc>
                <a:spcPts val="300"/>
              </a:lnSpc>
            </a:pPr>
            <a:r>
              <a:rPr b="0" lang="ru-RU" sz="200" spc="-1" strike="noStrike">
                <a:solidFill>
                  <a:srgbClr val="000000"/>
                </a:solidFill>
                <a:latin typeface="Calibri"/>
              </a:rPr>
              <a:t>---80</a:t>
            </a:r>
            <a:endParaRPr b="0" lang="ru-RU" sz="200" spc="-1" strike="noStrike">
              <a:latin typeface="Arial"/>
            </a:endParaRPr>
          </a:p>
          <a:p>
            <a:pPr>
              <a:lnSpc>
                <a:spcPts val="300"/>
              </a:lnSpc>
            </a:pPr>
            <a:r>
              <a:rPr b="0" lang="ru-RU" sz="200" spc="-1" strike="noStrike">
                <a:solidFill>
                  <a:srgbClr val="000000"/>
                </a:solidFill>
                <a:latin typeface="Calibri"/>
              </a:rPr>
              <a:t>---90</a:t>
            </a:r>
            <a:endParaRPr b="0" lang="ru-RU" sz="200" spc="-1" strike="noStrike">
              <a:latin typeface="Arial"/>
            </a:endParaRPr>
          </a:p>
          <a:p>
            <a:pPr>
              <a:lnSpc>
                <a:spcPts val="300"/>
              </a:lnSpc>
            </a:pPr>
            <a:r>
              <a:rPr b="0" lang="ru-RU" sz="100" spc="-1" strike="noStrike">
                <a:solidFill>
                  <a:srgbClr val="000000"/>
                </a:solidFill>
                <a:latin typeface="Calibri"/>
              </a:rPr>
              <a:t>---</a:t>
            </a:r>
            <a:r>
              <a:rPr b="0" lang="ru-RU" sz="200" spc="-1" strike="noStrike">
                <a:solidFill>
                  <a:srgbClr val="000000"/>
                </a:solidFill>
                <a:latin typeface="Calibri"/>
              </a:rPr>
              <a:t>100</a:t>
            </a:r>
            <a:endParaRPr b="0" lang="ru-RU" sz="200" spc="-1" strike="noStrike">
              <a:latin typeface="Arial"/>
            </a:endParaRPr>
          </a:p>
          <a:p>
            <a:pPr>
              <a:lnSpc>
                <a:spcPts val="300"/>
              </a:lnSpc>
            </a:pPr>
            <a:r>
              <a:rPr b="0" lang="ru-RU" sz="200" spc="-1" strike="noStrike">
                <a:solidFill>
                  <a:srgbClr val="000000"/>
                </a:solidFill>
                <a:latin typeface="Calibri"/>
              </a:rPr>
              <a:t>---110</a:t>
            </a:r>
            <a:endParaRPr b="0" lang="ru-RU" sz="200" spc="-1" strike="noStrike">
              <a:latin typeface="Arial"/>
            </a:endParaRPr>
          </a:p>
        </p:txBody>
      </p:sp>
      <p:grpSp>
        <p:nvGrpSpPr>
          <p:cNvPr id="1627" name="Группа 316"/>
          <p:cNvGrpSpPr/>
          <p:nvPr/>
        </p:nvGrpSpPr>
        <p:grpSpPr>
          <a:xfrm>
            <a:off x="6518520" y="2940120"/>
            <a:ext cx="722160" cy="1596600"/>
            <a:chOff x="6518520" y="2940120"/>
            <a:chExt cx="722160" cy="1596600"/>
          </a:xfrm>
        </p:grpSpPr>
        <p:sp>
          <p:nvSpPr>
            <p:cNvPr id="1628" name="Дуга 319"/>
            <p:cNvSpPr/>
            <p:nvPr/>
          </p:nvSpPr>
          <p:spPr>
            <a:xfrm>
              <a:off x="6530040" y="4323960"/>
              <a:ext cx="704520" cy="185760"/>
            </a:xfrm>
            <a:prstGeom prst="arc">
              <a:avLst>
                <a:gd name="adj1" fmla="val 10851027"/>
                <a:gd name="adj2" fmla="val 21406143"/>
              </a:avLst>
            </a:prstGeom>
            <a:noFill/>
            <a:ln>
              <a:solidFill>
                <a:srgbClr val="ed7d31"/>
              </a:solidFill>
            </a:ln>
          </p:spPr>
          <p:style>
            <a:lnRef idx="2">
              <a:schemeClr val="accent2"/>
            </a:lnRef>
            <a:fillRef idx="1">
              <a:schemeClr val="lt1"/>
            </a:fillRef>
            <a:effectRef idx="0">
              <a:schemeClr val="accent2"/>
            </a:effectRef>
            <a:fontRef idx="minor"/>
          </p:style>
        </p:sp>
        <p:grpSp>
          <p:nvGrpSpPr>
            <p:cNvPr id="1629" name="Группа 320"/>
            <p:cNvGrpSpPr/>
            <p:nvPr/>
          </p:nvGrpSpPr>
          <p:grpSpPr>
            <a:xfrm>
              <a:off x="6521400" y="2940120"/>
              <a:ext cx="719280" cy="1069920"/>
              <a:chOff x="6521400" y="2940120"/>
              <a:chExt cx="719280" cy="1069920"/>
            </a:xfrm>
          </p:grpSpPr>
          <p:grpSp>
            <p:nvGrpSpPr>
              <p:cNvPr id="1630" name="Группа 325"/>
              <p:cNvGrpSpPr/>
              <p:nvPr/>
            </p:nvGrpSpPr>
            <p:grpSpPr>
              <a:xfrm>
                <a:off x="6572880" y="3886560"/>
                <a:ext cx="615600" cy="123480"/>
                <a:chOff x="6572880" y="3886560"/>
                <a:chExt cx="615600" cy="123480"/>
              </a:xfrm>
            </p:grpSpPr>
            <p:sp>
              <p:nvSpPr>
                <p:cNvPr id="1631" name="Овал 330"/>
                <p:cNvSpPr/>
                <p:nvPr/>
              </p:nvSpPr>
              <p:spPr>
                <a:xfrm>
                  <a:off x="6572880" y="3886560"/>
                  <a:ext cx="615600" cy="123480"/>
                </a:xfrm>
                <a:prstGeom prst="ellipse">
                  <a:avLst/>
                </a:prstGeom>
                <a:noFill/>
                <a:ln>
                  <a:solidFill>
                    <a:srgbClr val="ed7d31"/>
                  </a:solidFill>
                </a:ln>
              </p:spPr>
              <p:style>
                <a:lnRef idx="2">
                  <a:schemeClr val="accent2"/>
                </a:lnRef>
                <a:fillRef idx="1">
                  <a:schemeClr val="lt1"/>
                </a:fillRef>
                <a:effectRef idx="0">
                  <a:schemeClr val="accent2"/>
                </a:effectRef>
                <a:fontRef idx="minor"/>
              </p:style>
            </p:sp>
            <p:grpSp>
              <p:nvGrpSpPr>
                <p:cNvPr id="1632" name="Группа 331"/>
                <p:cNvGrpSpPr/>
                <p:nvPr/>
              </p:nvGrpSpPr>
              <p:grpSpPr>
                <a:xfrm>
                  <a:off x="6596280" y="3890880"/>
                  <a:ext cx="574560" cy="116280"/>
                  <a:chOff x="6596280" y="3890880"/>
                  <a:chExt cx="574560" cy="116280"/>
                </a:xfrm>
              </p:grpSpPr>
              <p:sp>
                <p:nvSpPr>
                  <p:cNvPr id="1633" name="Овал 332"/>
                  <p:cNvSpPr/>
                  <p:nvPr/>
                </p:nvSpPr>
                <p:spPr>
                  <a:xfrm>
                    <a:off x="6793200" y="3929040"/>
                    <a:ext cx="18504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634" name="Овал 333"/>
                  <p:cNvSpPr/>
                  <p:nvPr/>
                </p:nvSpPr>
                <p:spPr>
                  <a:xfrm>
                    <a:off x="6700680" y="389232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635" name="Овал 334"/>
                  <p:cNvSpPr/>
                  <p:nvPr/>
                </p:nvSpPr>
                <p:spPr>
                  <a:xfrm>
                    <a:off x="6876360" y="389088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636" name="Овал 335"/>
                  <p:cNvSpPr/>
                  <p:nvPr/>
                </p:nvSpPr>
                <p:spPr>
                  <a:xfrm>
                    <a:off x="6995520" y="392796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637" name="Овал 336"/>
                  <p:cNvSpPr/>
                  <p:nvPr/>
                </p:nvSpPr>
                <p:spPr>
                  <a:xfrm>
                    <a:off x="6596280" y="393048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638" name="Овал 337"/>
                  <p:cNvSpPr/>
                  <p:nvPr/>
                </p:nvSpPr>
                <p:spPr>
                  <a:xfrm>
                    <a:off x="6709680" y="396936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639" name="Овал 338"/>
                  <p:cNvSpPr/>
                  <p:nvPr/>
                </p:nvSpPr>
                <p:spPr>
                  <a:xfrm>
                    <a:off x="6885720" y="3967920"/>
                    <a:ext cx="175320" cy="37800"/>
                  </a:xfrm>
                  <a:prstGeom prst="ellipse">
                    <a:avLst/>
                  </a:prstGeom>
                  <a:noFill/>
                  <a:ln>
                    <a:solidFill>
                      <a:srgbClr val="ed7d31"/>
                    </a:solidFill>
                  </a:ln>
                </p:spPr>
                <p:style>
                  <a:lnRef idx="2">
                    <a:schemeClr val="accent2"/>
                  </a:lnRef>
                  <a:fillRef idx="1">
                    <a:schemeClr val="lt1"/>
                  </a:fillRef>
                  <a:effectRef idx="0">
                    <a:schemeClr val="accent2"/>
                  </a:effectRef>
                  <a:fontRef idx="minor"/>
                </p:style>
              </p:sp>
            </p:grpSp>
          </p:grpSp>
          <p:sp>
            <p:nvSpPr>
              <p:cNvPr id="1640" name="Цилиндр 326"/>
              <p:cNvSpPr/>
              <p:nvPr/>
            </p:nvSpPr>
            <p:spPr>
              <a:xfrm>
                <a:off x="6521400" y="2940120"/>
                <a:ext cx="719280" cy="98388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sp>
            <p:nvSpPr>
              <p:cNvPr id="1641" name="Дуга 327"/>
              <p:cNvSpPr/>
              <p:nvPr/>
            </p:nvSpPr>
            <p:spPr>
              <a:xfrm flipV="1">
                <a:off x="6525000" y="3758040"/>
                <a:ext cx="263160" cy="229320"/>
              </a:xfrm>
              <a:prstGeom prst="arc">
                <a:avLst>
                  <a:gd name="adj1" fmla="val 10755998"/>
                  <a:gd name="adj2" fmla="val 15513946"/>
                </a:avLst>
              </a:prstGeom>
              <a:noFill/>
              <a:ln>
                <a:solidFill>
                  <a:srgbClr val="ed7d31"/>
                </a:solidFill>
              </a:ln>
            </p:spPr>
            <p:style>
              <a:lnRef idx="2">
                <a:schemeClr val="accent2"/>
              </a:lnRef>
              <a:fillRef idx="1">
                <a:schemeClr val="lt1"/>
              </a:fillRef>
              <a:effectRef idx="0">
                <a:schemeClr val="accent2"/>
              </a:effectRef>
              <a:fontRef idx="minor"/>
            </p:style>
          </p:sp>
          <p:sp>
            <p:nvSpPr>
              <p:cNvPr id="1642" name="Дуга 328"/>
              <p:cNvSpPr/>
              <p:nvPr/>
            </p:nvSpPr>
            <p:spPr>
              <a:xfrm flipH="1" flipV="1">
                <a:off x="6973560" y="3758040"/>
                <a:ext cx="263160" cy="229320"/>
              </a:xfrm>
              <a:prstGeom prst="arc">
                <a:avLst>
                  <a:gd name="adj1" fmla="val 10755998"/>
                  <a:gd name="adj2" fmla="val 14955302"/>
                </a:avLst>
              </a:prstGeom>
              <a:noFill/>
              <a:ln>
                <a:solidFill>
                  <a:srgbClr val="ed7d31"/>
                </a:solidFill>
              </a:ln>
            </p:spPr>
            <p:style>
              <a:lnRef idx="2">
                <a:schemeClr val="accent2"/>
              </a:lnRef>
              <a:fillRef idx="1">
                <a:schemeClr val="lt1"/>
              </a:fillRef>
              <a:effectRef idx="0">
                <a:schemeClr val="accent2"/>
              </a:effectRef>
              <a:fontRef idx="minor"/>
            </p:style>
          </p:sp>
          <p:sp>
            <p:nvSpPr>
              <p:cNvPr id="1643" name="Дуга 329"/>
              <p:cNvSpPr/>
              <p:nvPr/>
            </p:nvSpPr>
            <p:spPr>
              <a:xfrm>
                <a:off x="6523560" y="3785760"/>
                <a:ext cx="704520" cy="185760"/>
              </a:xfrm>
              <a:prstGeom prst="arc">
                <a:avLst>
                  <a:gd name="adj1" fmla="val 10851027"/>
                  <a:gd name="adj2" fmla="val 21406143"/>
                </a:avLst>
              </a:prstGeom>
              <a:noFill/>
              <a:ln>
                <a:solidFill>
                  <a:srgbClr val="ed7d31"/>
                </a:solidFill>
              </a:ln>
            </p:spPr>
            <p:style>
              <a:lnRef idx="2">
                <a:schemeClr val="accent2"/>
              </a:lnRef>
              <a:fillRef idx="1">
                <a:schemeClr val="lt1"/>
              </a:fillRef>
              <a:effectRef idx="0">
                <a:schemeClr val="accent2"/>
              </a:effectRef>
              <a:fontRef idx="minor"/>
            </p:style>
          </p:sp>
        </p:grpSp>
        <p:sp>
          <p:nvSpPr>
            <p:cNvPr id="1644" name="Овал 321"/>
            <p:cNvSpPr/>
            <p:nvPr/>
          </p:nvSpPr>
          <p:spPr>
            <a:xfrm>
              <a:off x="6571080" y="4413240"/>
              <a:ext cx="615600" cy="123480"/>
            </a:xfrm>
            <a:prstGeom prst="ellipse">
              <a:avLst/>
            </a:prstGeom>
            <a:noFill/>
            <a:ln>
              <a:solidFill>
                <a:srgbClr val="ed7d31"/>
              </a:solidFill>
            </a:ln>
          </p:spPr>
          <p:style>
            <a:lnRef idx="2">
              <a:schemeClr val="accent2"/>
            </a:lnRef>
            <a:fillRef idx="1">
              <a:schemeClr val="lt1"/>
            </a:fillRef>
            <a:effectRef idx="0">
              <a:schemeClr val="accent2"/>
            </a:effectRef>
            <a:fontRef idx="minor"/>
          </p:style>
        </p:sp>
        <p:sp>
          <p:nvSpPr>
            <p:cNvPr id="1645" name="Дуга 322"/>
            <p:cNvSpPr/>
            <p:nvPr/>
          </p:nvSpPr>
          <p:spPr>
            <a:xfrm flipV="1">
              <a:off x="6523200" y="4281840"/>
              <a:ext cx="263160" cy="229320"/>
            </a:xfrm>
            <a:prstGeom prst="arc">
              <a:avLst>
                <a:gd name="adj1" fmla="val 10755998"/>
                <a:gd name="adj2" fmla="val 15513946"/>
              </a:avLst>
            </a:prstGeom>
            <a:noFill/>
            <a:ln>
              <a:solidFill>
                <a:srgbClr val="ed7d31"/>
              </a:solidFill>
            </a:ln>
          </p:spPr>
          <p:style>
            <a:lnRef idx="2">
              <a:schemeClr val="accent2"/>
            </a:lnRef>
            <a:fillRef idx="1">
              <a:schemeClr val="lt1"/>
            </a:fillRef>
            <a:effectRef idx="0">
              <a:schemeClr val="accent2"/>
            </a:effectRef>
            <a:fontRef idx="minor"/>
          </p:style>
        </p:sp>
        <p:sp>
          <p:nvSpPr>
            <p:cNvPr id="1646" name="Дуга 323"/>
            <p:cNvSpPr/>
            <p:nvPr/>
          </p:nvSpPr>
          <p:spPr>
            <a:xfrm flipH="1" flipV="1">
              <a:off x="6971400" y="4281840"/>
              <a:ext cx="263160" cy="229320"/>
            </a:xfrm>
            <a:prstGeom prst="arc">
              <a:avLst>
                <a:gd name="adj1" fmla="val 10755998"/>
                <a:gd name="adj2" fmla="val 14955302"/>
              </a:avLst>
            </a:prstGeom>
            <a:noFill/>
            <a:ln>
              <a:solidFill>
                <a:srgbClr val="ed7d31"/>
              </a:solidFill>
            </a:ln>
          </p:spPr>
          <p:style>
            <a:lnRef idx="2">
              <a:schemeClr val="accent2"/>
            </a:lnRef>
            <a:fillRef idx="1">
              <a:schemeClr val="lt1"/>
            </a:fillRef>
            <a:effectRef idx="0">
              <a:schemeClr val="accent2"/>
            </a:effectRef>
            <a:fontRef idx="minor"/>
          </p:style>
        </p:sp>
        <p:sp>
          <p:nvSpPr>
            <p:cNvPr id="1647" name="Цилиндр 324"/>
            <p:cNvSpPr/>
            <p:nvPr/>
          </p:nvSpPr>
          <p:spPr>
            <a:xfrm>
              <a:off x="6518520" y="3464640"/>
              <a:ext cx="719280" cy="995400"/>
            </a:xfrm>
            <a:prstGeom prst="can">
              <a:avLst>
                <a:gd name="adj" fmla="val 18879"/>
              </a:avLst>
            </a:prstGeom>
            <a:noFill/>
            <a:ln>
              <a:solidFill>
                <a:srgbClr val="ed7d31"/>
              </a:solidFill>
            </a:ln>
          </p:spPr>
          <p:style>
            <a:lnRef idx="2">
              <a:schemeClr val="accent2"/>
            </a:lnRef>
            <a:fillRef idx="1">
              <a:schemeClr val="lt1"/>
            </a:fillRef>
            <a:effectRef idx="0">
              <a:schemeClr val="accent2"/>
            </a:effectRef>
            <a:fontRef idx="minor"/>
          </p:style>
        </p:sp>
      </p:grpSp>
      <p:sp>
        <p:nvSpPr>
          <p:cNvPr id="1648" name="Овал 317"/>
          <p:cNvSpPr/>
          <p:nvPr/>
        </p:nvSpPr>
        <p:spPr>
          <a:xfrm>
            <a:off x="6577560" y="4412160"/>
            <a:ext cx="615600" cy="123480"/>
          </a:xfrm>
          <a:prstGeom prst="ellipse">
            <a:avLst/>
          </a:prstGeom>
          <a:gradFill rotWithShape="0">
            <a:gsLst>
              <a:gs pos="0">
                <a:srgbClr val="4a76c6">
                  <a:alpha val="40000"/>
                </a:srgbClr>
              </a:gs>
              <a:gs pos="100000">
                <a:srgbClr val="84a2d9">
                  <a:alpha val="40000"/>
                </a:srgbClr>
              </a:gs>
            </a:gsLst>
            <a:lin ang="10800000"/>
          </a:gra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1649" name="Группа 349"/>
          <p:cNvGrpSpPr/>
          <p:nvPr/>
        </p:nvGrpSpPr>
        <p:grpSpPr>
          <a:xfrm>
            <a:off x="7888680" y="3312720"/>
            <a:ext cx="372240" cy="136080"/>
            <a:chOff x="7888680" y="3312720"/>
            <a:chExt cx="372240" cy="136080"/>
          </a:xfrm>
        </p:grpSpPr>
        <p:sp>
          <p:nvSpPr>
            <p:cNvPr id="1650" name="Прямоугольник: скругленные углы 350"/>
            <p:cNvSpPr/>
            <p:nvPr/>
          </p:nvSpPr>
          <p:spPr>
            <a:xfrm>
              <a:off x="8013600" y="3312720"/>
              <a:ext cx="151920" cy="136080"/>
            </a:xfrm>
            <a:prstGeom prst="roundRect">
              <a:avLst>
                <a:gd name="adj" fmla="val 16667"/>
              </a:avLst>
            </a:prstGeom>
            <a:no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1651" name="Прямоугольник: скругленные углы 351"/>
            <p:cNvSpPr/>
            <p:nvPr/>
          </p:nvSpPr>
          <p:spPr>
            <a:xfrm>
              <a:off x="7888680" y="3357000"/>
              <a:ext cx="124560" cy="47880"/>
            </a:xfrm>
            <a:prstGeom prst="roundRect">
              <a:avLst>
                <a:gd name="adj" fmla="val 16667"/>
              </a:avLst>
            </a:prstGeom>
            <a:no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1652" name="Стрелка: влево 352"/>
            <p:cNvSpPr/>
            <p:nvPr/>
          </p:nvSpPr>
          <p:spPr>
            <a:xfrm>
              <a:off x="8010720" y="3336480"/>
              <a:ext cx="250200" cy="88920"/>
            </a:xfrm>
            <a:prstGeom prst="leftArrow">
              <a:avLst>
                <a:gd name="adj1" fmla="val 50000"/>
                <a:gd name="adj2" fmla="val 50000"/>
              </a:avLst>
            </a:prstGeom>
            <a:noFill/>
            <a:ln w="6350">
              <a:solidFill>
                <a:srgbClr val="000000"/>
              </a:solidFill>
            </a:ln>
          </p:spPr>
          <p:style>
            <a:lnRef idx="2">
              <a:schemeClr val="accent1">
                <a:shade val="50000"/>
              </a:schemeClr>
            </a:lnRef>
            <a:fillRef idx="1">
              <a:schemeClr val="accent1"/>
            </a:fillRef>
            <a:effectRef idx="0">
              <a:schemeClr val="accent1"/>
            </a:effectRef>
            <a:fontRef idx="minor"/>
          </p:style>
        </p:sp>
      </p:grpSp>
      <p:grpSp>
        <p:nvGrpSpPr>
          <p:cNvPr id="1653" name="Группа 11"/>
          <p:cNvGrpSpPr/>
          <p:nvPr/>
        </p:nvGrpSpPr>
        <p:grpSpPr>
          <a:xfrm>
            <a:off x="939960" y="2277000"/>
            <a:ext cx="951120" cy="1856880"/>
            <a:chOff x="939960" y="2277000"/>
            <a:chExt cx="951120" cy="1856880"/>
          </a:xfrm>
        </p:grpSpPr>
        <p:pic>
          <p:nvPicPr>
            <p:cNvPr id="1654" name="Рисунок 314" descr=""/>
            <p:cNvPicPr/>
            <p:nvPr/>
          </p:nvPicPr>
          <p:blipFill>
            <a:blip r:embed="rId1"/>
            <a:stretch/>
          </p:blipFill>
          <p:spPr>
            <a:xfrm>
              <a:off x="1119600" y="2277000"/>
              <a:ext cx="194760" cy="200880"/>
            </a:xfrm>
            <a:prstGeom prst="rect">
              <a:avLst/>
            </a:prstGeom>
            <a:ln w="0">
              <a:noFill/>
            </a:ln>
          </p:spPr>
        </p:pic>
        <p:grpSp>
          <p:nvGrpSpPr>
            <p:cNvPr id="1655" name="Группа 315"/>
            <p:cNvGrpSpPr/>
            <p:nvPr/>
          </p:nvGrpSpPr>
          <p:grpSpPr>
            <a:xfrm>
              <a:off x="1024560" y="2493000"/>
              <a:ext cx="454680" cy="1491840"/>
              <a:chOff x="1024560" y="2493000"/>
              <a:chExt cx="454680" cy="1491840"/>
            </a:xfrm>
          </p:grpSpPr>
          <p:sp>
            <p:nvSpPr>
              <p:cNvPr id="1656" name="Стрелка: влево-вправо 339"/>
              <p:cNvSpPr/>
              <p:nvPr/>
            </p:nvSpPr>
            <p:spPr>
              <a:xfrm rot="16200000">
                <a:off x="1396440" y="3902040"/>
                <a:ext cx="120600" cy="45000"/>
              </a:xfrm>
              <a:prstGeom prst="leftRightArrow">
                <a:avLst>
                  <a:gd name="adj1" fmla="val 50000"/>
                  <a:gd name="adj2" fmla="val 50000"/>
                </a:avLst>
              </a:prstGeom>
              <a:solidFill>
                <a:srgbClr val="ff0000"/>
              </a:solidFill>
              <a:ln>
                <a:solidFill>
                  <a:srgbClr val="ff0000"/>
                </a:solidFill>
              </a:ln>
            </p:spPr>
            <p:style>
              <a:lnRef idx="3">
                <a:schemeClr val="lt1"/>
              </a:lnRef>
              <a:fillRef idx="1">
                <a:schemeClr val="accent2"/>
              </a:fillRef>
              <a:effectRef idx="1">
                <a:schemeClr val="accent2"/>
              </a:effectRef>
              <a:fontRef idx="minor"/>
            </p:style>
          </p:sp>
          <p:sp>
            <p:nvSpPr>
              <p:cNvPr id="1657" name="Полилиния: фигура 340"/>
              <p:cNvSpPr/>
              <p:nvPr/>
            </p:nvSpPr>
            <p:spPr>
              <a:xfrm flipH="1">
                <a:off x="1024200" y="2493000"/>
                <a:ext cx="436680" cy="1378800"/>
              </a:xfrm>
              <a:custGeom>
                <a:avLst/>
                <a:gdLst/>
                <a:ahLst/>
                <a:rect l="l" t="t" r="r" b="b"/>
                <a:pathLst>
                  <a:path w="801983" h="846695">
                    <a:moveTo>
                      <a:pt x="5457" y="846695"/>
                    </a:moveTo>
                    <a:cubicBezTo>
                      <a:pt x="8279" y="747917"/>
                      <a:pt x="-24389" y="729994"/>
                      <a:pt x="43173" y="608842"/>
                    </a:cubicBezTo>
                    <a:cubicBezTo>
                      <a:pt x="110735" y="487690"/>
                      <a:pt x="215681" y="116492"/>
                      <a:pt x="410826" y="119783"/>
                    </a:cubicBezTo>
                    <a:cubicBezTo>
                      <a:pt x="605971" y="123074"/>
                      <a:pt x="625913" y="12651"/>
                      <a:pt x="801983" y="0"/>
                    </a:cubicBezTo>
                  </a:path>
                </a:pathLst>
              </a:custGeom>
              <a:noFill/>
              <a:ln w="28575">
                <a:solidFill>
                  <a:srgbClr val="000000"/>
                </a:solidFill>
              </a:ln>
            </p:spPr>
            <p:style>
              <a:lnRef idx="1">
                <a:schemeClr val="dk1"/>
              </a:lnRef>
              <a:fillRef idx="0">
                <a:schemeClr val="dk1"/>
              </a:fillRef>
              <a:effectRef idx="0">
                <a:schemeClr val="dk1"/>
              </a:effectRef>
              <a:fontRef idx="minor"/>
            </p:style>
          </p:sp>
        </p:grpSp>
        <p:sp>
          <p:nvSpPr>
            <p:cNvPr id="1658" name="Прямоугольник: скругленные углы 318"/>
            <p:cNvSpPr/>
            <p:nvPr/>
          </p:nvSpPr>
          <p:spPr>
            <a:xfrm>
              <a:off x="1438920" y="4013280"/>
              <a:ext cx="161280" cy="120600"/>
            </a:xfrm>
            <a:prstGeom prst="roundRect">
              <a:avLst>
                <a:gd name="adj" fmla="val 16667"/>
              </a:avLst>
            </a:prstGeom>
            <a:solidFill>
              <a:schemeClr val="accent2">
                <a:lumMod val="75000"/>
                <a:alpha val="51000"/>
              </a:schemeClr>
            </a:solidFill>
            <a:ln w="6350">
              <a:solidFill>
                <a:srgbClr val="000000"/>
              </a:solidFill>
            </a:ln>
          </p:spPr>
          <p:style>
            <a:lnRef idx="2">
              <a:schemeClr val="accent5"/>
            </a:lnRef>
            <a:fillRef idx="1">
              <a:schemeClr val="lt1"/>
            </a:fillRef>
            <a:effectRef idx="0">
              <a:schemeClr val="accent5"/>
            </a:effectRef>
            <a:fontRef idx="minor"/>
          </p:style>
        </p:sp>
        <p:sp>
          <p:nvSpPr>
            <p:cNvPr id="1659" name="Прямая соединительная линия 9"/>
            <p:cNvSpPr/>
            <p:nvPr/>
          </p:nvSpPr>
          <p:spPr>
            <a:xfrm>
              <a:off x="939960" y="2703240"/>
              <a:ext cx="888840" cy="913680"/>
            </a:xfrm>
            <a:prstGeom prst="line">
              <a:avLst/>
            </a:prstGeom>
            <a:ln w="50800">
              <a:solidFill>
                <a:srgbClr val="ff0000"/>
              </a:solidFill>
            </a:ln>
          </p:spPr>
          <p:style>
            <a:lnRef idx="1">
              <a:schemeClr val="accent1"/>
            </a:lnRef>
            <a:fillRef idx="0">
              <a:schemeClr val="accent1"/>
            </a:fillRef>
            <a:effectRef idx="0">
              <a:schemeClr val="accent1"/>
            </a:effectRef>
            <a:fontRef idx="minor"/>
          </p:style>
        </p:sp>
        <p:sp>
          <p:nvSpPr>
            <p:cNvPr id="1660" name="Прямая соединительная линия 353"/>
            <p:cNvSpPr/>
            <p:nvPr/>
          </p:nvSpPr>
          <p:spPr>
            <a:xfrm flipH="1">
              <a:off x="977400" y="2663640"/>
              <a:ext cx="913680" cy="888840"/>
            </a:xfrm>
            <a:prstGeom prst="line">
              <a:avLst/>
            </a:prstGeom>
            <a:ln w="50800">
              <a:solidFill>
                <a:srgbClr val="ff0000"/>
              </a:solidFill>
            </a:ln>
          </p:spPr>
          <p:style>
            <a:lnRef idx="1">
              <a:schemeClr val="accent1"/>
            </a:lnRef>
            <a:fillRef idx="0">
              <a:schemeClr val="accent1"/>
            </a:fillRef>
            <a:effectRef idx="0">
              <a:schemeClr val="accent1"/>
            </a:effectRef>
            <a:fontRef idx="minor"/>
          </p:style>
        </p:sp>
      </p:grpSp>
      <p:sp>
        <p:nvSpPr>
          <p:cNvPr id="1661" name="Капля 354"/>
          <p:cNvSpPr/>
          <p:nvPr/>
        </p:nvSpPr>
        <p:spPr>
          <a:xfrm rot="7779000">
            <a:off x="6879600" y="4270680"/>
            <a:ext cx="88920" cy="8604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62" name="Полилиния: фигура 355"/>
          <p:cNvSpPr/>
          <p:nvPr/>
        </p:nvSpPr>
        <p:spPr>
          <a:xfrm>
            <a:off x="6753600" y="3778560"/>
            <a:ext cx="247320" cy="192960"/>
          </a:xfrm>
          <a:custGeom>
            <a:avLst/>
            <a:gdLst/>
            <a:ahLst/>
            <a:rect l="l" t="t" r="r" b="b"/>
            <a:pathLst>
              <a:path w="288229" h="193345">
                <a:moveTo>
                  <a:pt x="64235" y="0"/>
                </a:moveTo>
                <a:lnTo>
                  <a:pt x="214413" y="0"/>
                </a:lnTo>
                <a:cubicBezTo>
                  <a:pt x="229756" y="0"/>
                  <a:pt x="242194" y="12438"/>
                  <a:pt x="242194" y="27781"/>
                </a:cubicBezTo>
                <a:lnTo>
                  <a:pt x="242194" y="138907"/>
                </a:lnTo>
                <a:lnTo>
                  <a:pt x="234278" y="158018"/>
                </a:lnTo>
                <a:lnTo>
                  <a:pt x="271665" y="176897"/>
                </a:lnTo>
                <a:lnTo>
                  <a:pt x="288229" y="193345"/>
                </a:lnTo>
                <a:lnTo>
                  <a:pt x="0" y="193345"/>
                </a:lnTo>
                <a:lnTo>
                  <a:pt x="18161" y="176897"/>
                </a:lnTo>
                <a:lnTo>
                  <a:pt x="50924" y="161175"/>
                </a:lnTo>
                <a:lnTo>
                  <a:pt x="44591" y="158551"/>
                </a:lnTo>
                <a:cubicBezTo>
                  <a:pt x="39564" y="153524"/>
                  <a:pt x="36454" y="146579"/>
                  <a:pt x="36454" y="138907"/>
                </a:cubicBezTo>
                <a:lnTo>
                  <a:pt x="36454" y="27781"/>
                </a:lnTo>
                <a:cubicBezTo>
                  <a:pt x="36454" y="12438"/>
                  <a:pt x="48892" y="0"/>
                  <a:pt x="64235" y="0"/>
                </a:cubicBezTo>
                <a:close/>
              </a:path>
            </a:pathLst>
          </a:custGeom>
          <a:solidFill>
            <a:schemeClr val="bg1"/>
          </a:solidFill>
          <a:ln>
            <a:solidFill>
              <a:srgbClr val="ed7d31"/>
            </a:solidFill>
          </a:ln>
        </p:spPr>
        <p:style>
          <a:lnRef idx="2">
            <a:schemeClr val="accent1">
              <a:shade val="50000"/>
            </a:schemeClr>
          </a:lnRef>
          <a:fillRef idx="1">
            <a:schemeClr val="accent1"/>
          </a:fillRef>
          <a:effectRef idx="0">
            <a:schemeClr val="accent1"/>
          </a:effectRef>
          <a:fontRef idx="minor"/>
        </p:style>
      </p:sp>
      <p:sp>
        <p:nvSpPr>
          <p:cNvPr id="1663" name="Капля 366"/>
          <p:cNvSpPr/>
          <p:nvPr/>
        </p:nvSpPr>
        <p:spPr>
          <a:xfrm rot="7779000">
            <a:off x="6888960" y="3853800"/>
            <a:ext cx="45360" cy="4536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64" name="Капля 367"/>
          <p:cNvSpPr/>
          <p:nvPr/>
        </p:nvSpPr>
        <p:spPr>
          <a:xfrm rot="7779000">
            <a:off x="6827400" y="4236840"/>
            <a:ext cx="45360" cy="4536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65" name="Капля 368"/>
          <p:cNvSpPr/>
          <p:nvPr/>
        </p:nvSpPr>
        <p:spPr>
          <a:xfrm rot="7779000">
            <a:off x="6853680" y="4127760"/>
            <a:ext cx="45360" cy="4536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66" name="Капля 369"/>
          <p:cNvSpPr/>
          <p:nvPr/>
        </p:nvSpPr>
        <p:spPr>
          <a:xfrm rot="7779000">
            <a:off x="6890400" y="4175640"/>
            <a:ext cx="45360" cy="4536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67" name="Капля 370"/>
          <p:cNvSpPr/>
          <p:nvPr/>
        </p:nvSpPr>
        <p:spPr>
          <a:xfrm rot="7779000">
            <a:off x="6917400" y="4101120"/>
            <a:ext cx="45360" cy="4536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68" name="Капля 371"/>
          <p:cNvSpPr/>
          <p:nvPr/>
        </p:nvSpPr>
        <p:spPr>
          <a:xfrm rot="7779000">
            <a:off x="6813720" y="3914640"/>
            <a:ext cx="45360" cy="4536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69" name="Капля 372"/>
          <p:cNvSpPr/>
          <p:nvPr/>
        </p:nvSpPr>
        <p:spPr>
          <a:xfrm rot="7779000">
            <a:off x="6860880" y="3682080"/>
            <a:ext cx="45360" cy="4536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70" name="Капля 373"/>
          <p:cNvSpPr/>
          <p:nvPr/>
        </p:nvSpPr>
        <p:spPr>
          <a:xfrm rot="7779000">
            <a:off x="5802120" y="3988800"/>
            <a:ext cx="45360" cy="4536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71" name="Капля 374"/>
          <p:cNvSpPr/>
          <p:nvPr/>
        </p:nvSpPr>
        <p:spPr>
          <a:xfrm rot="7779000">
            <a:off x="6905520" y="4012200"/>
            <a:ext cx="45360" cy="4536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72" name="Капля 375"/>
          <p:cNvSpPr/>
          <p:nvPr/>
        </p:nvSpPr>
        <p:spPr>
          <a:xfrm rot="7779000">
            <a:off x="6793200" y="4156920"/>
            <a:ext cx="45360" cy="4536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73" name="Капля 376"/>
          <p:cNvSpPr/>
          <p:nvPr/>
        </p:nvSpPr>
        <p:spPr>
          <a:xfrm rot="7779000">
            <a:off x="6898320" y="3768480"/>
            <a:ext cx="45360" cy="4536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74" name="Капля 377"/>
          <p:cNvSpPr/>
          <p:nvPr/>
        </p:nvSpPr>
        <p:spPr>
          <a:xfrm rot="7779000">
            <a:off x="6774840" y="3660120"/>
            <a:ext cx="45360" cy="4536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75" name="Капля 378"/>
          <p:cNvSpPr/>
          <p:nvPr/>
        </p:nvSpPr>
        <p:spPr>
          <a:xfrm rot="7779000">
            <a:off x="6781320" y="4023360"/>
            <a:ext cx="88920" cy="8604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76" name="Капля 379"/>
          <p:cNvSpPr/>
          <p:nvPr/>
        </p:nvSpPr>
        <p:spPr>
          <a:xfrm rot="7779000">
            <a:off x="6819120" y="3853800"/>
            <a:ext cx="45360" cy="4536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77" name="Капля 380"/>
          <p:cNvSpPr/>
          <p:nvPr/>
        </p:nvSpPr>
        <p:spPr>
          <a:xfrm rot="7779000">
            <a:off x="6940800" y="3661200"/>
            <a:ext cx="45360" cy="4536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78" name="Капля 381"/>
          <p:cNvSpPr/>
          <p:nvPr/>
        </p:nvSpPr>
        <p:spPr>
          <a:xfrm rot="7779000">
            <a:off x="6835680" y="3627720"/>
            <a:ext cx="45360" cy="4536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79" name="Капля 382"/>
          <p:cNvSpPr/>
          <p:nvPr/>
        </p:nvSpPr>
        <p:spPr>
          <a:xfrm rot="7779000">
            <a:off x="8007840" y="3351240"/>
            <a:ext cx="45360" cy="45360"/>
          </a:xfrm>
          <a:prstGeom prst="teardrop">
            <a:avLst>
              <a:gd name="adj" fmla="val 100000"/>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80" name="Стрелка: изогнутая вниз 12"/>
          <p:cNvSpPr/>
          <p:nvPr/>
        </p:nvSpPr>
        <p:spPr>
          <a:xfrm rot="5135400">
            <a:off x="6850800" y="4025160"/>
            <a:ext cx="576000" cy="124920"/>
          </a:xfrm>
          <a:prstGeom prst="curvedDownArrow">
            <a:avLst>
              <a:gd name="adj1" fmla="val 25000"/>
              <a:gd name="adj2" fmla="val 50000"/>
              <a:gd name="adj3" fmla="val 25000"/>
            </a:avLst>
          </a:prstGeom>
          <a:solidFill>
            <a:srgbClr val="4472c4"/>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81" name="Стрелка: изогнутая вниз 387"/>
          <p:cNvSpPr/>
          <p:nvPr/>
        </p:nvSpPr>
        <p:spPr>
          <a:xfrm flipH="1" flipV="1" rot="5135400">
            <a:off x="6615360" y="3957480"/>
            <a:ext cx="624240" cy="124920"/>
          </a:xfrm>
          <a:prstGeom prst="curvedDownArrow">
            <a:avLst>
              <a:gd name="adj1" fmla="val 25000"/>
              <a:gd name="adj2" fmla="val 50000"/>
              <a:gd name="adj3" fmla="val 25000"/>
            </a:avLst>
          </a:prstGeom>
          <a:solidFill>
            <a:srgbClr val="4472c4"/>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82" name="Стрелка: изогнутая вниз 388"/>
          <p:cNvSpPr/>
          <p:nvPr/>
        </p:nvSpPr>
        <p:spPr>
          <a:xfrm flipH="1" rot="16464600">
            <a:off x="6329520" y="4026960"/>
            <a:ext cx="576000" cy="124920"/>
          </a:xfrm>
          <a:prstGeom prst="curvedDownArrow">
            <a:avLst>
              <a:gd name="adj1" fmla="val 25000"/>
              <a:gd name="adj2" fmla="val 50000"/>
              <a:gd name="adj3" fmla="val 25000"/>
            </a:avLst>
          </a:prstGeom>
          <a:solidFill>
            <a:srgbClr val="4472c4"/>
          </a:solidFill>
          <a:ln w="3175">
            <a:solidFill>
              <a:srgbClr val="000000"/>
            </a:solidFill>
          </a:ln>
        </p:spPr>
        <p:style>
          <a:lnRef idx="2">
            <a:schemeClr val="accent1">
              <a:shade val="50000"/>
            </a:schemeClr>
          </a:lnRef>
          <a:fillRef idx="1">
            <a:schemeClr val="accent1"/>
          </a:fillRef>
          <a:effectRef idx="0">
            <a:schemeClr val="accent1"/>
          </a:effectRef>
          <a:fontRef idx="minor"/>
        </p:style>
      </p:sp>
      <p:sp>
        <p:nvSpPr>
          <p:cNvPr id="1683" name="Стрелка: изогнутая вниз 389"/>
          <p:cNvSpPr/>
          <p:nvPr/>
        </p:nvSpPr>
        <p:spPr>
          <a:xfrm flipV="1" rot="16464600">
            <a:off x="6449760" y="4007880"/>
            <a:ext cx="733320" cy="94680"/>
          </a:xfrm>
          <a:prstGeom prst="curvedDownArrow">
            <a:avLst>
              <a:gd name="adj1" fmla="val 25000"/>
              <a:gd name="adj2" fmla="val 50000"/>
              <a:gd name="adj3" fmla="val 25000"/>
            </a:avLst>
          </a:prstGeom>
          <a:solidFill>
            <a:srgbClr val="4472c4"/>
          </a:solidFill>
          <a:ln w="3175">
            <a:solidFill>
              <a:srgbClr val="000000"/>
            </a:solid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4"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Описание экспериментов</a:t>
            </a:r>
            <a:br/>
            <a:endParaRPr b="0" lang="ru-RU" sz="4400" spc="-1" strike="noStrike">
              <a:solidFill>
                <a:srgbClr val="000000"/>
              </a:solidFill>
              <a:latin typeface="Calibri"/>
            </a:endParaRPr>
          </a:p>
        </p:txBody>
      </p:sp>
      <p:sp>
        <p:nvSpPr>
          <p:cNvPr id="1685" name="Объект 2"/>
          <p:cNvSpPr txBox="1"/>
          <p:nvPr/>
        </p:nvSpPr>
        <p:spPr>
          <a:xfrm>
            <a:off x="838080" y="1825560"/>
            <a:ext cx="10515240" cy="4350960"/>
          </a:xfrm>
          <a:prstGeom prst="rect">
            <a:avLst/>
          </a:prstGeom>
          <a:noFill/>
          <a:ln w="0">
            <a:noFill/>
          </a:ln>
        </p:spPr>
        <p:txBody>
          <a:bodyPr>
            <a:normAutofit/>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Берем эрлифтный реактор</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Подключаем компрессор</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Заливаем квас, добавляем сахар и дрожжи</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Измеряем концентрацию биомассы.</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Записываем: </a:t>
            </a:r>
            <a:r>
              <a:rPr b="0" lang="en-US" sz="2800" spc="-1" strike="noStrike">
                <a:solidFill>
                  <a:srgbClr val="000000"/>
                </a:solidFill>
                <a:latin typeface="Calibri"/>
              </a:rPr>
              <a:t>N </a:t>
            </a:r>
            <a:r>
              <a:rPr b="0" lang="ru-RU" sz="2800" spc="-1" strike="noStrike">
                <a:solidFill>
                  <a:srgbClr val="000000"/>
                </a:solidFill>
                <a:latin typeface="Calibri"/>
              </a:rPr>
              <a:t>пробы, время, температуру, концентрацию дрожжей, концентрацию глюкозы</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Рисуем графики</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a:t>
            </a:r>
            <a:r>
              <a:rPr b="0" lang="ru-RU" sz="2800" spc="-1" strike="noStrike">
                <a:solidFill>
                  <a:srgbClr val="000000"/>
                </a:solidFill>
                <a:latin typeface="Calibri"/>
              </a:rPr>
              <a:t>..</a:t>
            </a:r>
            <a:endParaRPr b="0" lang="ru-RU" sz="2800" spc="-1" strike="noStrike">
              <a:solidFill>
                <a:srgbClr val="000000"/>
              </a:solidFill>
              <a:latin typeface="Calibri"/>
            </a:endParaRPr>
          </a:p>
          <a:p>
            <a:pPr>
              <a:lnSpc>
                <a:spcPct val="90000"/>
              </a:lnSpc>
              <a:spcBef>
                <a:spcPts val="1001"/>
              </a:spcBef>
            </a:pPr>
            <a:endParaRPr b="0" lang="ru-RU"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6"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Экспериментальная серия к Занятию 3</a:t>
            </a:r>
            <a:endParaRPr b="0" lang="ru-RU" sz="4400" spc="-1" strike="noStrike">
              <a:solidFill>
                <a:srgbClr val="000000"/>
              </a:solidFill>
              <a:latin typeface="Calibri"/>
            </a:endParaRPr>
          </a:p>
        </p:txBody>
      </p:sp>
      <p:sp>
        <p:nvSpPr>
          <p:cNvPr id="1687" name="Объект 2"/>
          <p:cNvSpPr txBox="1"/>
          <p:nvPr/>
        </p:nvSpPr>
        <p:spPr>
          <a:xfrm>
            <a:off x="838080" y="1825560"/>
            <a:ext cx="10515240" cy="3555720"/>
          </a:xfrm>
          <a:prstGeom prst="rect">
            <a:avLst/>
          </a:prstGeom>
          <a:noFill/>
          <a:ln w="0">
            <a:noFill/>
          </a:ln>
        </p:spPr>
        <p:txBody>
          <a:bodyPr>
            <a:normAutofit fontScale="88000"/>
          </a:bodyPr>
          <a:p>
            <a:pPr>
              <a:lnSpc>
                <a:spcPct val="90000"/>
              </a:lnSpc>
              <a:spcBef>
                <a:spcPts val="1001"/>
              </a:spcBef>
            </a:pPr>
            <a:endParaRPr b="0" lang="ru-RU" sz="2800" spc="-1" strike="noStrike">
              <a:solidFill>
                <a:srgbClr val="000000"/>
              </a:solidFill>
              <a:latin typeface="Calibri"/>
            </a:endParaRPr>
          </a:p>
          <a:p>
            <a:pPr>
              <a:lnSpc>
                <a:spcPct val="90000"/>
              </a:lnSpc>
              <a:spcBef>
                <a:spcPts val="1001"/>
              </a:spcBef>
            </a:pP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Повторяем опыты из Занятия 3, но </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добавляем разное количество сахара</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Получаем разные кривые </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Учимся их интерпретировать*</a:t>
            </a:r>
            <a:endParaRPr b="0" lang="ru-RU" sz="2400" spc="-1" strike="noStrike">
              <a:solidFill>
                <a:srgbClr val="000000"/>
              </a:solidFill>
              <a:latin typeface="Calibri"/>
            </a:endParaRPr>
          </a:p>
          <a:p>
            <a:pPr marL="914400">
              <a:lnSpc>
                <a:spcPct val="90000"/>
              </a:lnSpc>
              <a:spcBef>
                <a:spcPts val="499"/>
              </a:spcBef>
              <a:tabLst>
                <a:tab algn="l" pos="0"/>
              </a:tabLst>
            </a:pPr>
            <a:r>
              <a:rPr b="0" lang="ru-RU" sz="2000" spc="-1" strike="noStrike">
                <a:solidFill>
                  <a:srgbClr val="000000"/>
                </a:solidFill>
                <a:latin typeface="Calibri"/>
              </a:rPr>
              <a:t>*Будьте внимательны: культуры факультативно </a:t>
            </a:r>
            <a:endParaRPr b="0" lang="ru-RU" sz="2000" spc="-1" strike="noStrike">
              <a:solidFill>
                <a:srgbClr val="000000"/>
              </a:solidFill>
              <a:latin typeface="Calibri"/>
            </a:endParaRPr>
          </a:p>
          <a:p>
            <a:pPr marL="914400">
              <a:lnSpc>
                <a:spcPct val="90000"/>
              </a:lnSpc>
              <a:spcBef>
                <a:spcPts val="499"/>
              </a:spcBef>
              <a:tabLst>
                <a:tab algn="l" pos="0"/>
              </a:tabLst>
            </a:pPr>
            <a:r>
              <a:rPr b="0" lang="ru-RU" sz="2000" spc="-1" strike="noStrike">
                <a:solidFill>
                  <a:srgbClr val="000000"/>
                </a:solidFill>
                <a:latin typeface="Calibri"/>
              </a:rPr>
              <a:t>анаэробных микроорганизмов могут демонстрировать</a:t>
            </a:r>
            <a:endParaRPr b="0" lang="ru-RU" sz="2000" spc="-1" strike="noStrike">
              <a:solidFill>
                <a:srgbClr val="000000"/>
              </a:solidFill>
              <a:latin typeface="Calibri"/>
            </a:endParaRPr>
          </a:p>
          <a:p>
            <a:pPr marL="914400">
              <a:lnSpc>
                <a:spcPct val="90000"/>
              </a:lnSpc>
              <a:spcBef>
                <a:spcPts val="499"/>
              </a:spcBef>
              <a:tabLst>
                <a:tab algn="l" pos="0"/>
              </a:tabLst>
            </a:pPr>
            <a:r>
              <a:rPr b="0" lang="ru-RU" sz="2000" spc="-1" strike="noStrike">
                <a:solidFill>
                  <a:srgbClr val="000000"/>
                </a:solidFill>
                <a:latin typeface="Calibri"/>
              </a:rPr>
              <a:t> </a:t>
            </a:r>
            <a:r>
              <a:rPr b="0" lang="ru-RU" sz="2000" spc="-1" strike="noStrike">
                <a:solidFill>
                  <a:srgbClr val="000000"/>
                </a:solidFill>
                <a:latin typeface="Calibri"/>
              </a:rPr>
              <a:t>двухступенчатую кривую роста</a:t>
            </a:r>
            <a:endParaRPr b="0" lang="ru-RU" sz="2000" spc="-1" strike="noStrike">
              <a:solidFill>
                <a:srgbClr val="000000"/>
              </a:solidFill>
              <a:latin typeface="Calibri"/>
            </a:endParaRPr>
          </a:p>
          <a:p>
            <a:pPr marL="914400">
              <a:lnSpc>
                <a:spcPct val="90000"/>
              </a:lnSpc>
              <a:spcBef>
                <a:spcPts val="499"/>
              </a:spcBef>
              <a:tabLst>
                <a:tab algn="l" pos="0"/>
              </a:tabLst>
            </a:pPr>
            <a:endParaRPr b="0" lang="ru-RU" sz="2000" spc="-1" strike="noStrike">
              <a:solidFill>
                <a:srgbClr val="000000"/>
              </a:solidFill>
              <a:latin typeface="Calibri"/>
            </a:endParaRPr>
          </a:p>
          <a:p>
            <a:pPr marL="914400">
              <a:lnSpc>
                <a:spcPct val="90000"/>
              </a:lnSpc>
              <a:spcBef>
                <a:spcPts val="499"/>
              </a:spcBef>
              <a:tabLst>
                <a:tab algn="l" pos="0"/>
              </a:tabLst>
            </a:pPr>
            <a:r>
              <a:rPr b="0" lang="ru-RU" sz="2000" spc="-1" strike="noStrike">
                <a:solidFill>
                  <a:srgbClr val="000000"/>
                </a:solidFill>
                <a:latin typeface="Calibri"/>
              </a:rPr>
              <a:t>Задание: экспериментально найдите время, когда заканчивается глюкоза</a:t>
            </a:r>
            <a:endParaRPr b="0" lang="ru-RU" sz="2000" spc="-1" strike="noStrike">
              <a:solidFill>
                <a:srgbClr val="000000"/>
              </a:solidFill>
              <a:latin typeface="Calibri"/>
            </a:endParaRPr>
          </a:p>
        </p:txBody>
      </p:sp>
      <p:grpSp>
        <p:nvGrpSpPr>
          <p:cNvPr id="1688" name="Группа 3"/>
          <p:cNvGrpSpPr/>
          <p:nvPr/>
        </p:nvGrpSpPr>
        <p:grpSpPr>
          <a:xfrm>
            <a:off x="7562880" y="1619280"/>
            <a:ext cx="3988800" cy="3089160"/>
            <a:chOff x="7562880" y="1619280"/>
            <a:chExt cx="3988800" cy="3089160"/>
          </a:xfrm>
        </p:grpSpPr>
        <p:sp>
          <p:nvSpPr>
            <p:cNvPr id="1689" name="Прямоугольник 4"/>
            <p:cNvSpPr/>
            <p:nvPr/>
          </p:nvSpPr>
          <p:spPr>
            <a:xfrm>
              <a:off x="7562880" y="1619280"/>
              <a:ext cx="3988800" cy="308916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sp>
          <p:nvSpPr>
            <p:cNvPr id="1690" name="Полилиния: фигура 5"/>
            <p:cNvSpPr/>
            <p:nvPr/>
          </p:nvSpPr>
          <p:spPr>
            <a:xfrm>
              <a:off x="7946280" y="3295800"/>
              <a:ext cx="1635480" cy="1011960"/>
            </a:xfrm>
            <a:custGeom>
              <a:avLst/>
              <a:gdLst/>
              <a:ahLst/>
              <a:rect l="l" t="t" r="r" b="b"/>
              <a:pathLst>
                <a:path w="3408218" h="2151046">
                  <a:moveTo>
                    <a:pt x="0" y="2151046"/>
                  </a:moveTo>
                  <a:lnTo>
                    <a:pt x="535709" y="2123337"/>
                  </a:lnTo>
                  <a:cubicBezTo>
                    <a:pt x="708121" y="2080234"/>
                    <a:pt x="851284" y="2018658"/>
                    <a:pt x="1034472" y="1892428"/>
                  </a:cubicBezTo>
                  <a:cubicBezTo>
                    <a:pt x="1217660" y="1766198"/>
                    <a:pt x="1474739" y="1555301"/>
                    <a:pt x="1634836" y="1365956"/>
                  </a:cubicBezTo>
                  <a:cubicBezTo>
                    <a:pt x="1794933" y="1176611"/>
                    <a:pt x="1890375" y="914914"/>
                    <a:pt x="1995054" y="756356"/>
                  </a:cubicBezTo>
                  <a:cubicBezTo>
                    <a:pt x="2099733" y="597798"/>
                    <a:pt x="2148994" y="520828"/>
                    <a:pt x="2262909" y="414610"/>
                  </a:cubicBezTo>
                  <a:cubicBezTo>
                    <a:pt x="2376824" y="308392"/>
                    <a:pt x="2535382" y="186779"/>
                    <a:pt x="2678545" y="119046"/>
                  </a:cubicBezTo>
                  <a:cubicBezTo>
                    <a:pt x="2821708" y="51313"/>
                    <a:pt x="3000278" y="26683"/>
                    <a:pt x="3121890" y="8210"/>
                  </a:cubicBezTo>
                  <a:cubicBezTo>
                    <a:pt x="3243502" y="-10263"/>
                    <a:pt x="3408218" y="8210"/>
                    <a:pt x="3408218" y="8210"/>
                  </a:cubicBezTo>
                  <a:lnTo>
                    <a:pt x="3408218" y="8210"/>
                  </a:lnTo>
                </a:path>
              </a:pathLst>
            </a:custGeom>
            <a:noFill/>
            <a:ln w="41275">
              <a:solidFill>
                <a:srgbClr val="70ad47"/>
              </a:solidFill>
            </a:ln>
          </p:spPr>
          <p:style>
            <a:lnRef idx="2">
              <a:schemeClr val="accent1">
                <a:shade val="50000"/>
              </a:schemeClr>
            </a:lnRef>
            <a:fillRef idx="1">
              <a:schemeClr val="accent1"/>
            </a:fillRef>
            <a:effectRef idx="0">
              <a:schemeClr val="accent1"/>
            </a:effectRef>
            <a:fontRef idx="minor"/>
          </p:style>
        </p:sp>
        <p:sp>
          <p:nvSpPr>
            <p:cNvPr id="1691" name="Прямая со стрелкой 6"/>
            <p:cNvSpPr/>
            <p:nvPr/>
          </p:nvSpPr>
          <p:spPr>
            <a:xfrm>
              <a:off x="7931520" y="4348440"/>
              <a:ext cx="3291840" cy="360"/>
            </a:xfrm>
            <a:custGeom>
              <a:avLst/>
              <a:gdLst/>
              <a:ahLst/>
              <a:rect l="l" t="t" r="r" b="b"/>
              <a:pathLst>
                <a:path w="21600" h="21600">
                  <a:moveTo>
                    <a:pt x="0" y="0"/>
                  </a:moveTo>
                  <a:lnTo>
                    <a:pt x="21600" y="21600"/>
                  </a:lnTo>
                </a:path>
              </a:pathLst>
            </a:custGeom>
            <a:noFill/>
            <a:ln w="19050">
              <a:solidFill>
                <a:srgbClr val="4472c4"/>
              </a:solidFill>
              <a:tailEnd len="med" type="triangle" w="med"/>
            </a:ln>
          </p:spPr>
          <p:style>
            <a:lnRef idx="1">
              <a:schemeClr val="accent1"/>
            </a:lnRef>
            <a:fillRef idx="0">
              <a:schemeClr val="accent1"/>
            </a:fillRef>
            <a:effectRef idx="0">
              <a:schemeClr val="accent1"/>
            </a:effectRef>
            <a:fontRef idx="minor"/>
          </p:style>
        </p:sp>
        <p:sp>
          <p:nvSpPr>
            <p:cNvPr id="1692" name="Прямая со стрелкой 7"/>
            <p:cNvSpPr/>
            <p:nvPr/>
          </p:nvSpPr>
          <p:spPr>
            <a:xfrm flipV="1">
              <a:off x="7931520" y="1947240"/>
              <a:ext cx="360" cy="2401200"/>
            </a:xfrm>
            <a:custGeom>
              <a:avLst/>
              <a:gdLst/>
              <a:ahLst/>
              <a:rect l="l" t="t" r="r" b="b"/>
              <a:pathLst>
                <a:path w="21600" h="21600">
                  <a:moveTo>
                    <a:pt x="0" y="0"/>
                  </a:moveTo>
                  <a:lnTo>
                    <a:pt x="21600" y="21600"/>
                  </a:lnTo>
                </a:path>
              </a:pathLst>
            </a:custGeom>
            <a:noFill/>
            <a:ln w="19050">
              <a:solidFill>
                <a:srgbClr val="4472c4"/>
              </a:solidFill>
              <a:tailEnd len="med" type="triangle" w="med"/>
            </a:ln>
          </p:spPr>
          <p:style>
            <a:lnRef idx="1">
              <a:schemeClr val="accent1"/>
            </a:lnRef>
            <a:fillRef idx="0">
              <a:schemeClr val="accent1"/>
            </a:fillRef>
            <a:effectRef idx="0">
              <a:schemeClr val="accent1"/>
            </a:effectRef>
            <a:fontRef idx="minor"/>
          </p:style>
        </p:sp>
        <p:sp>
          <p:nvSpPr>
            <p:cNvPr id="1693" name="Полилиния: фигура 15"/>
            <p:cNvSpPr/>
            <p:nvPr/>
          </p:nvSpPr>
          <p:spPr>
            <a:xfrm>
              <a:off x="9432360" y="2944800"/>
              <a:ext cx="1036800" cy="350640"/>
            </a:xfrm>
            <a:custGeom>
              <a:avLst/>
              <a:gdLst/>
              <a:ahLst/>
              <a:rect l="l" t="t" r="r" b="b"/>
              <a:pathLst>
                <a:path w="3408218" h="2151046">
                  <a:moveTo>
                    <a:pt x="0" y="2151046"/>
                  </a:moveTo>
                  <a:lnTo>
                    <a:pt x="535709" y="2123337"/>
                  </a:lnTo>
                  <a:cubicBezTo>
                    <a:pt x="708121" y="2080234"/>
                    <a:pt x="851284" y="2018658"/>
                    <a:pt x="1034472" y="1892428"/>
                  </a:cubicBezTo>
                  <a:cubicBezTo>
                    <a:pt x="1217660" y="1766198"/>
                    <a:pt x="1474739" y="1555301"/>
                    <a:pt x="1634836" y="1365956"/>
                  </a:cubicBezTo>
                  <a:cubicBezTo>
                    <a:pt x="1794933" y="1176611"/>
                    <a:pt x="1890375" y="914914"/>
                    <a:pt x="1995054" y="756356"/>
                  </a:cubicBezTo>
                  <a:cubicBezTo>
                    <a:pt x="2099733" y="597798"/>
                    <a:pt x="2148994" y="520828"/>
                    <a:pt x="2262909" y="414610"/>
                  </a:cubicBezTo>
                  <a:cubicBezTo>
                    <a:pt x="2376824" y="308392"/>
                    <a:pt x="2535382" y="186779"/>
                    <a:pt x="2678545" y="119046"/>
                  </a:cubicBezTo>
                  <a:cubicBezTo>
                    <a:pt x="2821708" y="51313"/>
                    <a:pt x="3000278" y="26683"/>
                    <a:pt x="3121890" y="8210"/>
                  </a:cubicBezTo>
                  <a:cubicBezTo>
                    <a:pt x="3243502" y="-10263"/>
                    <a:pt x="3408218" y="8210"/>
                    <a:pt x="3408218" y="8210"/>
                  </a:cubicBezTo>
                  <a:lnTo>
                    <a:pt x="3408218" y="8210"/>
                  </a:lnTo>
                </a:path>
              </a:pathLst>
            </a:custGeom>
            <a:noFill/>
            <a:ln w="41275">
              <a:solidFill>
                <a:srgbClr val="70ad47"/>
              </a:solidFill>
            </a:ln>
          </p:spPr>
          <p:style>
            <a:lnRef idx="2">
              <a:schemeClr val="accent1">
                <a:shade val="50000"/>
              </a:schemeClr>
            </a:lnRef>
            <a:fillRef idx="1">
              <a:schemeClr val="accent1"/>
            </a:fillRef>
            <a:effectRef idx="0">
              <a:schemeClr val="accent1"/>
            </a:effectRef>
            <a:fontRef idx="minor"/>
          </p:style>
        </p:sp>
      </p:grpSp>
      <p:sp>
        <p:nvSpPr>
          <p:cNvPr id="1694" name="TextBox 16"/>
          <p:cNvSpPr/>
          <p:nvPr/>
        </p:nvSpPr>
        <p:spPr>
          <a:xfrm rot="16200000">
            <a:off x="6182640" y="2635560"/>
            <a:ext cx="309636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rPr>
              <a:t>Концентрация дрожжей</a:t>
            </a:r>
            <a:endParaRPr b="0" lang="ru-RU" sz="1800" spc="-1" strike="noStrike">
              <a:latin typeface="Arial"/>
            </a:endParaRPr>
          </a:p>
        </p:txBody>
      </p:sp>
      <p:sp>
        <p:nvSpPr>
          <p:cNvPr id="1695" name="TextBox 17"/>
          <p:cNvSpPr/>
          <p:nvPr/>
        </p:nvSpPr>
        <p:spPr>
          <a:xfrm>
            <a:off x="10509840" y="4380120"/>
            <a:ext cx="8532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ru-RU" sz="1800" spc="-1" strike="noStrike">
                <a:solidFill>
                  <a:srgbClr val="000000"/>
                </a:solidFill>
                <a:latin typeface="Calibri"/>
              </a:rPr>
              <a:t>Время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Заголовок 3"/>
          <p:cNvSpPr txBox="1"/>
          <p:nvPr/>
        </p:nvSpPr>
        <p:spPr>
          <a:xfrm>
            <a:off x="790920" y="1717200"/>
            <a:ext cx="10515240" cy="2852280"/>
          </a:xfrm>
          <a:prstGeom prst="rect">
            <a:avLst/>
          </a:prstGeom>
          <a:noFill/>
          <a:ln w="0">
            <a:noFill/>
          </a:ln>
        </p:spPr>
        <p:txBody>
          <a:bodyPr anchor="b">
            <a:normAutofit/>
          </a:bodyPr>
          <a:p>
            <a:pPr>
              <a:lnSpc>
                <a:spcPct val="90000"/>
              </a:lnSpc>
            </a:pPr>
            <a:r>
              <a:rPr b="1" lang="ru-RU" sz="4400" spc="-1" strike="noStrike">
                <a:solidFill>
                  <a:srgbClr val="000000"/>
                </a:solidFill>
                <a:latin typeface="Calibri"/>
              </a:rPr>
              <a:t>Часть </a:t>
            </a:r>
            <a:r>
              <a:rPr b="1" lang="en-US" sz="4400" spc="-1" strike="noStrike">
                <a:solidFill>
                  <a:srgbClr val="000000"/>
                </a:solidFill>
                <a:latin typeface="Calibri"/>
              </a:rPr>
              <a:t>I</a:t>
            </a:r>
            <a:br/>
            <a:r>
              <a:rPr b="1" lang="ru-RU" sz="4400" spc="-1" strike="noStrike">
                <a:solidFill>
                  <a:srgbClr val="000000"/>
                </a:solidFill>
                <a:latin typeface="Calibri"/>
              </a:rPr>
              <a:t>Введение в теорию и практику</a:t>
            </a:r>
            <a:endParaRPr b="0" lang="ru-RU" sz="4400" spc="-1" strike="noStrike">
              <a:solidFill>
                <a:srgbClr val="000000"/>
              </a:solidFill>
              <a:latin typeface="Calibri"/>
            </a:endParaRPr>
          </a:p>
        </p:txBody>
      </p:sp>
      <p:sp>
        <p:nvSpPr>
          <p:cNvPr id="287" name="Текст 4"/>
          <p:cNvSpPr txBox="1"/>
          <p:nvPr/>
        </p:nvSpPr>
        <p:spPr>
          <a:xfrm>
            <a:off x="831960" y="4579920"/>
            <a:ext cx="10515240" cy="1499760"/>
          </a:xfrm>
          <a:prstGeom prst="rect">
            <a:avLst/>
          </a:prstGeom>
          <a:noFill/>
          <a:ln w="0">
            <a:noFill/>
          </a:ln>
        </p:spPr>
        <p:txBody>
          <a:bodyPr>
            <a:noAutofit/>
          </a:bodyPr>
          <a:p>
            <a:pPr>
              <a:lnSpc>
                <a:spcPct val="90000"/>
              </a:lnSpc>
              <a:spcBef>
                <a:spcPts val="1001"/>
              </a:spcBef>
              <a:tabLst>
                <a:tab algn="l" pos="0"/>
              </a:tabLst>
            </a:pPr>
            <a:r>
              <a:rPr b="0" lang="ru-RU" sz="2400" spc="-1" strike="noStrike">
                <a:solidFill>
                  <a:srgbClr val="8b8b8b"/>
                </a:solidFill>
                <a:latin typeface="Calibri"/>
              </a:rPr>
              <a:t>Курс «Практическая биотехнология»</a:t>
            </a:r>
            <a:endParaRPr b="0" lang="ru-RU" sz="2400" spc="-1" strike="noStrike">
              <a:solidFill>
                <a:srgbClr val="000000"/>
              </a:solidFill>
              <a:latin typeface="Calibri"/>
            </a:endParaRPr>
          </a:p>
          <a:p>
            <a:pPr>
              <a:lnSpc>
                <a:spcPct val="90000"/>
              </a:lnSpc>
              <a:spcBef>
                <a:spcPts val="1001"/>
              </a:spcBef>
              <a:tabLst>
                <a:tab algn="l" pos="0"/>
              </a:tabLst>
            </a:pPr>
            <a:r>
              <a:rPr b="1" lang="ru-RU" sz="2400" spc="-1" strike="noStrike">
                <a:solidFill>
                  <a:srgbClr val="8b8b8b"/>
                </a:solidFill>
                <a:latin typeface="Calibri"/>
              </a:rPr>
              <a:t>Культивирование микроорганизмов. Часть </a:t>
            </a:r>
            <a:r>
              <a:rPr b="1" lang="en-US" sz="2400" spc="-1" strike="noStrike">
                <a:solidFill>
                  <a:srgbClr val="8b8b8b"/>
                </a:solidFill>
                <a:latin typeface="Calibri"/>
              </a:rPr>
              <a:t>I. </a:t>
            </a:r>
            <a:endParaRPr b="0" lang="ru-RU" sz="2400" spc="-1" strike="noStrike">
              <a:solidFill>
                <a:srgbClr val="000000"/>
              </a:solidFill>
              <a:latin typeface="Calibri"/>
            </a:endParaRPr>
          </a:p>
        </p:txBody>
      </p:sp>
      <p:grpSp>
        <p:nvGrpSpPr>
          <p:cNvPr id="288" name="Группа 5"/>
          <p:cNvGrpSpPr/>
          <p:nvPr/>
        </p:nvGrpSpPr>
        <p:grpSpPr>
          <a:xfrm>
            <a:off x="8953200" y="4617720"/>
            <a:ext cx="1884960" cy="748440"/>
            <a:chOff x="8953200" y="4617720"/>
            <a:chExt cx="1884960" cy="748440"/>
          </a:xfrm>
        </p:grpSpPr>
        <p:sp>
          <p:nvSpPr>
            <p:cNvPr id="289" name="Дуга 6"/>
            <p:cNvSpPr/>
            <p:nvPr/>
          </p:nvSpPr>
          <p:spPr>
            <a:xfrm>
              <a:off x="9138600" y="4853880"/>
              <a:ext cx="1514880" cy="365760"/>
            </a:xfrm>
            <a:prstGeom prst="arc">
              <a:avLst>
                <a:gd name="adj1" fmla="val 10829206"/>
                <a:gd name="adj2" fmla="val 0"/>
              </a:avLst>
            </a:prstGeom>
            <a:noFill/>
            <a:ln>
              <a:solidFill>
                <a:srgbClr val="4472c4"/>
              </a:solidFill>
            </a:ln>
          </p:spPr>
          <p:style>
            <a:lnRef idx="1">
              <a:schemeClr val="accent1"/>
            </a:lnRef>
            <a:fillRef idx="0">
              <a:schemeClr val="accent1"/>
            </a:fillRef>
            <a:effectRef idx="0">
              <a:schemeClr val="accent1"/>
            </a:effectRef>
            <a:fontRef idx="minor"/>
          </p:style>
        </p:sp>
        <p:sp>
          <p:nvSpPr>
            <p:cNvPr id="290" name="Дуга 7"/>
            <p:cNvSpPr/>
            <p:nvPr/>
          </p:nvSpPr>
          <p:spPr>
            <a:xfrm>
              <a:off x="9313560" y="4688640"/>
              <a:ext cx="1170720" cy="333000"/>
            </a:xfrm>
            <a:prstGeom prst="arc">
              <a:avLst>
                <a:gd name="adj1" fmla="val 10779580"/>
                <a:gd name="adj2" fmla="val 21585563"/>
              </a:avLst>
            </a:prstGeom>
            <a:noFill/>
            <a:ln w="104775">
              <a:solidFill>
                <a:srgbClr val="ffc000"/>
              </a:solidFill>
            </a:ln>
          </p:spPr>
          <p:style>
            <a:lnRef idx="1">
              <a:schemeClr val="accent1"/>
            </a:lnRef>
            <a:fillRef idx="0">
              <a:schemeClr val="accent1"/>
            </a:fillRef>
            <a:effectRef idx="0">
              <a:schemeClr val="accent1"/>
            </a:effectRef>
            <a:fontRef idx="minor"/>
          </p:style>
        </p:sp>
        <p:sp>
          <p:nvSpPr>
            <p:cNvPr id="291" name="Полилиния: фигура 8"/>
            <p:cNvSpPr/>
            <p:nvPr/>
          </p:nvSpPr>
          <p:spPr>
            <a:xfrm flipH="1">
              <a:off x="10346400" y="4831920"/>
              <a:ext cx="491400" cy="526320"/>
            </a:xfrm>
            <a:custGeom>
              <a:avLst/>
              <a:gdLst/>
              <a:ahLst/>
              <a:rect l="l" t="t" r="r" b="b"/>
              <a:pathLst>
                <a:path w="741864" h="526673">
                  <a:moveTo>
                    <a:pt x="330980" y="521912"/>
                  </a:moveTo>
                  <a:cubicBezTo>
                    <a:pt x="391702" y="513975"/>
                    <a:pt x="689062" y="270294"/>
                    <a:pt x="741846" y="231400"/>
                  </a:cubicBezTo>
                  <a:cubicBezTo>
                    <a:pt x="742243" y="111940"/>
                    <a:pt x="736067" y="142896"/>
                    <a:pt x="734924" y="2800"/>
                  </a:cubicBezTo>
                  <a:cubicBezTo>
                    <a:pt x="669660" y="6769"/>
                    <a:pt x="693504" y="-1964"/>
                    <a:pt x="625987" y="419"/>
                  </a:cubicBezTo>
                  <a:cubicBezTo>
                    <a:pt x="626149" y="90907"/>
                    <a:pt x="620682" y="82968"/>
                    <a:pt x="621558" y="162344"/>
                  </a:cubicBezTo>
                  <a:cubicBezTo>
                    <a:pt x="585046" y="160757"/>
                    <a:pt x="440175" y="163931"/>
                    <a:pt x="314265" y="159963"/>
                  </a:cubicBezTo>
                  <a:cubicBezTo>
                    <a:pt x="210677" y="220684"/>
                    <a:pt x="-2758" y="466348"/>
                    <a:pt x="28" y="526673"/>
                  </a:cubicBezTo>
                  <a:cubicBezTo>
                    <a:pt x="138992" y="526673"/>
                    <a:pt x="117612" y="521516"/>
                    <a:pt x="330980" y="521912"/>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292" name="Группа 9"/>
            <p:cNvGrpSpPr/>
            <p:nvPr/>
          </p:nvGrpSpPr>
          <p:grpSpPr>
            <a:xfrm>
              <a:off x="10429920" y="4823640"/>
              <a:ext cx="143280" cy="159120"/>
              <a:chOff x="10429920" y="4823640"/>
              <a:chExt cx="143280" cy="159120"/>
            </a:xfrm>
          </p:grpSpPr>
          <p:sp>
            <p:nvSpPr>
              <p:cNvPr id="293" name="Прямоугольник 19"/>
              <p:cNvSpPr/>
              <p:nvPr/>
            </p:nvSpPr>
            <p:spPr>
              <a:xfrm flipH="1">
                <a:off x="10531440" y="4823640"/>
                <a:ext cx="41760" cy="15624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294" name="Прямоугольник 20"/>
              <p:cNvSpPr/>
              <p:nvPr/>
            </p:nvSpPr>
            <p:spPr>
              <a:xfrm flipH="1">
                <a:off x="10429560" y="4852080"/>
                <a:ext cx="399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295" name="Прямоугольник 21"/>
              <p:cNvSpPr/>
              <p:nvPr/>
            </p:nvSpPr>
            <p:spPr>
              <a:xfrm flipH="1">
                <a:off x="10480680" y="4848480"/>
                <a:ext cx="399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296" name="Овал 22"/>
              <p:cNvSpPr/>
              <p:nvPr/>
            </p:nvSpPr>
            <p:spPr>
              <a:xfrm flipH="1">
                <a:off x="10458720" y="4887720"/>
                <a:ext cx="39960" cy="453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grpSp>
        <p:sp>
          <p:nvSpPr>
            <p:cNvPr id="297" name="Полилиния: фигура 10"/>
            <p:cNvSpPr/>
            <p:nvPr/>
          </p:nvSpPr>
          <p:spPr>
            <a:xfrm>
              <a:off x="9367920" y="4712040"/>
              <a:ext cx="1061280" cy="131040"/>
            </a:xfrm>
            <a:custGeom>
              <a:avLst/>
              <a:gdLst/>
              <a:ahLst/>
              <a:rect l="l" t="t" r="r" b="b"/>
              <a:pathLst>
                <a:path w="1045331" h="214015">
                  <a:moveTo>
                    <a:pt x="522665" y="0"/>
                  </a:moveTo>
                  <a:cubicBezTo>
                    <a:pt x="775364" y="0"/>
                    <a:pt x="986198" y="73711"/>
                    <a:pt x="1034957" y="171699"/>
                  </a:cubicBezTo>
                  <a:lnTo>
                    <a:pt x="1045331" y="214015"/>
                  </a:lnTo>
                  <a:lnTo>
                    <a:pt x="974901" y="214015"/>
                  </a:lnTo>
                  <a:lnTo>
                    <a:pt x="972090" y="202436"/>
                  </a:lnTo>
                  <a:cubicBezTo>
                    <a:pt x="929314" y="115628"/>
                    <a:pt x="744352" y="50328"/>
                    <a:pt x="522664" y="50328"/>
                  </a:cubicBezTo>
                  <a:cubicBezTo>
                    <a:pt x="300976" y="50328"/>
                    <a:pt x="116015" y="115628"/>
                    <a:pt x="73238" y="202436"/>
                  </a:cubicBezTo>
                  <a:lnTo>
                    <a:pt x="70427" y="214015"/>
                  </a:lnTo>
                  <a:lnTo>
                    <a:pt x="0" y="214015"/>
                  </a:lnTo>
                  <a:lnTo>
                    <a:pt x="10373" y="171699"/>
                  </a:lnTo>
                  <a:cubicBezTo>
                    <a:pt x="59133" y="73711"/>
                    <a:pt x="269966" y="0"/>
                    <a:pt x="522665" y="0"/>
                  </a:cubicBezTo>
                  <a:close/>
                </a:path>
              </a:pathLst>
            </a:custGeom>
            <a:pattFill prst="wdUpDiag">
              <a:fgClr>
                <a:srgbClr val="4472c4"/>
              </a:fgClr>
              <a:bgClr>
                <a:srgbClr val="ffffff"/>
              </a:bgClr>
            </a:pattFill>
            <a:ln>
              <a:solidFill>
                <a:srgbClr val="325490"/>
              </a:solidFill>
            </a:ln>
          </p:spPr>
          <p:style>
            <a:lnRef idx="2">
              <a:schemeClr val="accent1">
                <a:shade val="50000"/>
              </a:schemeClr>
            </a:lnRef>
            <a:fillRef idx="1">
              <a:schemeClr val="accent1"/>
            </a:fillRef>
            <a:effectRef idx="0">
              <a:schemeClr val="accent1"/>
            </a:effectRef>
            <a:fontRef idx="minor"/>
          </p:style>
        </p:sp>
        <p:sp>
          <p:nvSpPr>
            <p:cNvPr id="298" name="Полилиния: фигура 11"/>
            <p:cNvSpPr/>
            <p:nvPr/>
          </p:nvSpPr>
          <p:spPr>
            <a:xfrm>
              <a:off x="9437040" y="4748400"/>
              <a:ext cx="916560" cy="313200"/>
            </a:xfrm>
            <a:custGeom>
              <a:avLst/>
              <a:gdLst/>
              <a:ahLst/>
              <a:rect l="l" t="t" r="r" b="b"/>
              <a:pathLst>
                <a:path w="916117" h="488861">
                  <a:moveTo>
                    <a:pt x="458058" y="0"/>
                  </a:moveTo>
                  <a:lnTo>
                    <a:pt x="458059" y="0"/>
                  </a:lnTo>
                  <a:cubicBezTo>
                    <a:pt x="711037" y="0"/>
                    <a:pt x="916117" y="81121"/>
                    <a:pt x="916117" y="181189"/>
                  </a:cubicBezTo>
                  <a:lnTo>
                    <a:pt x="916117" y="192944"/>
                  </a:lnTo>
                  <a:lnTo>
                    <a:pt x="914077" y="192944"/>
                  </a:lnTo>
                  <a:lnTo>
                    <a:pt x="914077" y="488861"/>
                  </a:lnTo>
                  <a:lnTo>
                    <a:pt x="905114" y="488861"/>
                  </a:lnTo>
                  <a:lnTo>
                    <a:pt x="898602" y="462948"/>
                  </a:lnTo>
                  <a:cubicBezTo>
                    <a:pt x="856485" y="380383"/>
                    <a:pt x="674373" y="318275"/>
                    <a:pt x="456101" y="318275"/>
                  </a:cubicBezTo>
                  <a:lnTo>
                    <a:pt x="456100" y="318275"/>
                  </a:lnTo>
                  <a:cubicBezTo>
                    <a:pt x="237828" y="318275"/>
                    <a:pt x="55716" y="380383"/>
                    <a:pt x="13599" y="462948"/>
                  </a:cubicBezTo>
                  <a:lnTo>
                    <a:pt x="7087" y="488861"/>
                  </a:lnTo>
                  <a:lnTo>
                    <a:pt x="1" y="488861"/>
                  </a:lnTo>
                  <a:lnTo>
                    <a:pt x="1" y="192944"/>
                  </a:lnTo>
                  <a:lnTo>
                    <a:pt x="1" y="187562"/>
                  </a:lnTo>
                  <a:lnTo>
                    <a:pt x="1" y="181193"/>
                  </a:lnTo>
                  <a:lnTo>
                    <a:pt x="0" y="181189"/>
                  </a:lnTo>
                  <a:cubicBezTo>
                    <a:pt x="0" y="81121"/>
                    <a:pt x="205080" y="0"/>
                    <a:pt x="458058" y="0"/>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299" name="Полилиния: фигура 12"/>
            <p:cNvSpPr/>
            <p:nvPr/>
          </p:nvSpPr>
          <p:spPr>
            <a:xfrm>
              <a:off x="8953200" y="4842720"/>
              <a:ext cx="491400" cy="523440"/>
            </a:xfrm>
            <a:custGeom>
              <a:avLst/>
              <a:gdLst/>
              <a:ahLst/>
              <a:rect l="l" t="t" r="r" b="b"/>
              <a:pathLst>
                <a:path w="741864" h="523873">
                  <a:moveTo>
                    <a:pt x="330980" y="519112"/>
                  </a:moveTo>
                  <a:cubicBezTo>
                    <a:pt x="391702" y="511175"/>
                    <a:pt x="689062" y="267494"/>
                    <a:pt x="741846" y="228600"/>
                  </a:cubicBezTo>
                  <a:cubicBezTo>
                    <a:pt x="742243" y="109140"/>
                    <a:pt x="736067" y="140096"/>
                    <a:pt x="734924" y="0"/>
                  </a:cubicBezTo>
                  <a:cubicBezTo>
                    <a:pt x="669660" y="3969"/>
                    <a:pt x="689535" y="2380"/>
                    <a:pt x="622018" y="4763"/>
                  </a:cubicBezTo>
                  <a:cubicBezTo>
                    <a:pt x="622180" y="95251"/>
                    <a:pt x="620682" y="80168"/>
                    <a:pt x="621558" y="159544"/>
                  </a:cubicBezTo>
                  <a:cubicBezTo>
                    <a:pt x="585046" y="157957"/>
                    <a:pt x="440175" y="161131"/>
                    <a:pt x="314265" y="157163"/>
                  </a:cubicBezTo>
                  <a:cubicBezTo>
                    <a:pt x="210677" y="217884"/>
                    <a:pt x="-2758" y="463548"/>
                    <a:pt x="28" y="523873"/>
                  </a:cubicBezTo>
                  <a:cubicBezTo>
                    <a:pt x="138992" y="523873"/>
                    <a:pt x="117612" y="518716"/>
                    <a:pt x="330980" y="519112"/>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300" name="Группа 13"/>
            <p:cNvGrpSpPr/>
            <p:nvPr/>
          </p:nvGrpSpPr>
          <p:grpSpPr>
            <a:xfrm>
              <a:off x="9216000" y="4826880"/>
              <a:ext cx="145440" cy="158760"/>
              <a:chOff x="9216000" y="4826880"/>
              <a:chExt cx="145440" cy="158760"/>
            </a:xfrm>
          </p:grpSpPr>
          <p:sp>
            <p:nvSpPr>
              <p:cNvPr id="301" name="Прямоугольник 15"/>
              <p:cNvSpPr/>
              <p:nvPr/>
            </p:nvSpPr>
            <p:spPr>
              <a:xfrm>
                <a:off x="9216000" y="4826880"/>
                <a:ext cx="42480" cy="15624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302" name="Прямоугольник 16"/>
              <p:cNvSpPr/>
              <p:nvPr/>
            </p:nvSpPr>
            <p:spPr>
              <a:xfrm>
                <a:off x="9320760" y="4854960"/>
                <a:ext cx="4068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303" name="Прямоугольник 17"/>
              <p:cNvSpPr/>
              <p:nvPr/>
            </p:nvSpPr>
            <p:spPr>
              <a:xfrm>
                <a:off x="9268560" y="4851720"/>
                <a:ext cx="4068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304" name="Овал 18"/>
              <p:cNvSpPr/>
              <p:nvPr/>
            </p:nvSpPr>
            <p:spPr>
              <a:xfrm>
                <a:off x="9290880" y="4890960"/>
                <a:ext cx="40680" cy="453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grpSp>
        <p:sp>
          <p:nvSpPr>
            <p:cNvPr id="305" name="Дуга 14"/>
            <p:cNvSpPr/>
            <p:nvPr/>
          </p:nvSpPr>
          <p:spPr>
            <a:xfrm>
              <a:off x="9237960" y="4617720"/>
              <a:ext cx="1313280" cy="424440"/>
            </a:xfrm>
            <a:prstGeom prst="arc">
              <a:avLst>
                <a:gd name="adj1" fmla="val 10829206"/>
                <a:gd name="adj2" fmla="val 0"/>
              </a:avLst>
            </a:prstGeom>
            <a:noFill/>
            <a:ln w="50800">
              <a:solidFill>
                <a:srgbClr val="e7e6e6">
                  <a:lumMod val="75000"/>
                </a:srgbClr>
              </a:solidFill>
            </a:ln>
          </p:spPr>
          <p:style>
            <a:lnRef idx="1">
              <a:schemeClr val="accent1"/>
            </a:lnRef>
            <a:fillRef idx="0">
              <a:schemeClr val="accent1"/>
            </a:fillRef>
            <a:effectRef idx="0">
              <a:schemeClr val="accent1"/>
            </a:effectRef>
            <a:fontRef idx="minor"/>
          </p:style>
        </p:sp>
      </p:grpSp>
      <p:grpSp>
        <p:nvGrpSpPr>
          <p:cNvPr id="306" name="Группа 48"/>
          <p:cNvGrpSpPr/>
          <p:nvPr/>
        </p:nvGrpSpPr>
        <p:grpSpPr>
          <a:xfrm>
            <a:off x="6048720" y="2408400"/>
            <a:ext cx="407880" cy="794520"/>
            <a:chOff x="6048720" y="2408400"/>
            <a:chExt cx="407880" cy="794520"/>
          </a:xfrm>
        </p:grpSpPr>
        <p:sp>
          <p:nvSpPr>
            <p:cNvPr id="307" name="Прямая соединительная линия 49"/>
            <p:cNvSpPr/>
            <p:nvPr/>
          </p:nvSpPr>
          <p:spPr>
            <a:xfrm flipH="1" flipV="1">
              <a:off x="6195960" y="2494080"/>
              <a:ext cx="1440" cy="221400"/>
            </a:xfrm>
            <a:prstGeom prst="line">
              <a:avLst/>
            </a:prstGeom>
            <a:ln w="41275">
              <a:solidFill>
                <a:srgbClr val="4472c4"/>
              </a:solidFill>
            </a:ln>
          </p:spPr>
          <p:style>
            <a:lnRef idx="1">
              <a:schemeClr val="accent1"/>
            </a:lnRef>
            <a:fillRef idx="0">
              <a:schemeClr val="accent1"/>
            </a:fillRef>
            <a:effectRef idx="0">
              <a:schemeClr val="accent1"/>
            </a:effectRef>
            <a:fontRef idx="minor"/>
          </p:style>
        </p:sp>
        <p:grpSp>
          <p:nvGrpSpPr>
            <p:cNvPr id="308" name="Группа 50"/>
            <p:cNvGrpSpPr/>
            <p:nvPr/>
          </p:nvGrpSpPr>
          <p:grpSpPr>
            <a:xfrm>
              <a:off x="6048720" y="2429280"/>
              <a:ext cx="407880" cy="773640"/>
              <a:chOff x="6048720" y="2429280"/>
              <a:chExt cx="407880" cy="773640"/>
            </a:xfrm>
          </p:grpSpPr>
          <p:sp>
            <p:nvSpPr>
              <p:cNvPr id="309" name="Полилиния: фигура 52"/>
              <p:cNvSpPr/>
              <p:nvPr/>
            </p:nvSpPr>
            <p:spPr>
              <a:xfrm>
                <a:off x="6048720" y="2676600"/>
                <a:ext cx="407880" cy="526320"/>
              </a:xfrm>
              <a:custGeom>
                <a:avLst/>
                <a:gdLst/>
                <a:ahLst/>
                <a:rect l="l" t="t" r="r" b="b"/>
                <a:pathLst>
                  <a:path w="742171" h="526673">
                    <a:moveTo>
                      <a:pt x="331287" y="521912"/>
                    </a:moveTo>
                    <a:cubicBezTo>
                      <a:pt x="392009" y="513975"/>
                      <a:pt x="689369" y="270294"/>
                      <a:pt x="742153" y="231400"/>
                    </a:cubicBezTo>
                    <a:cubicBezTo>
                      <a:pt x="742550" y="111940"/>
                      <a:pt x="736374" y="142896"/>
                      <a:pt x="735231" y="2800"/>
                    </a:cubicBezTo>
                    <a:cubicBezTo>
                      <a:pt x="669967" y="6769"/>
                      <a:pt x="693811" y="-1964"/>
                      <a:pt x="626294" y="419"/>
                    </a:cubicBezTo>
                    <a:cubicBezTo>
                      <a:pt x="626456" y="90907"/>
                      <a:pt x="620989" y="82968"/>
                      <a:pt x="621865" y="162344"/>
                    </a:cubicBezTo>
                    <a:cubicBezTo>
                      <a:pt x="585353" y="160757"/>
                      <a:pt x="440482" y="163931"/>
                      <a:pt x="314572" y="159963"/>
                    </a:cubicBezTo>
                    <a:cubicBezTo>
                      <a:pt x="283378" y="129801"/>
                      <a:pt x="281235" y="95669"/>
                      <a:pt x="228389" y="21850"/>
                    </a:cubicBezTo>
                    <a:cubicBezTo>
                      <a:pt x="180527" y="107576"/>
                      <a:pt x="-9016" y="436184"/>
                      <a:pt x="335" y="526673"/>
                    </a:cubicBezTo>
                    <a:cubicBezTo>
                      <a:pt x="139299" y="526673"/>
                      <a:pt x="117919" y="521516"/>
                      <a:pt x="331287" y="521912"/>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310" name="Прямоугольник 53"/>
              <p:cNvSpPr/>
              <p:nvPr/>
            </p:nvSpPr>
            <p:spPr>
              <a:xfrm>
                <a:off x="6239880" y="2655360"/>
                <a:ext cx="41400" cy="15624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311" name="Прямоугольник 54"/>
              <p:cNvSpPr/>
              <p:nvPr/>
            </p:nvSpPr>
            <p:spPr>
              <a:xfrm>
                <a:off x="6342480" y="2683800"/>
                <a:ext cx="3960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312" name="Прямоугольник 55"/>
              <p:cNvSpPr/>
              <p:nvPr/>
            </p:nvSpPr>
            <p:spPr>
              <a:xfrm>
                <a:off x="6291360" y="2680200"/>
                <a:ext cx="3960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313" name="Овал 56"/>
              <p:cNvSpPr/>
              <p:nvPr/>
            </p:nvSpPr>
            <p:spPr>
              <a:xfrm>
                <a:off x="6313320" y="2719440"/>
                <a:ext cx="39600" cy="453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314" name="Полилиния: фигура 57"/>
              <p:cNvSpPr/>
              <p:nvPr/>
            </p:nvSpPr>
            <p:spPr>
              <a:xfrm>
                <a:off x="6206400" y="2429280"/>
                <a:ext cx="213480" cy="380520"/>
              </a:xfrm>
              <a:custGeom>
                <a:avLst/>
                <a:gdLst/>
                <a:ahLst/>
                <a:rect l="l" t="t" r="r" b="b"/>
                <a:pathLst>
                  <a:path w="194653" h="381000">
                    <a:moveTo>
                      <a:pt x="194653" y="0"/>
                    </a:moveTo>
                    <a:lnTo>
                      <a:pt x="194653" y="0"/>
                    </a:lnTo>
                    <a:lnTo>
                      <a:pt x="1772" y="104775"/>
                    </a:lnTo>
                    <a:lnTo>
                      <a:pt x="1772" y="104775"/>
                    </a:lnTo>
                    <a:cubicBezTo>
                      <a:pt x="2169" y="136128"/>
                      <a:pt x="-3784" y="246857"/>
                      <a:pt x="4153" y="292894"/>
                    </a:cubicBezTo>
                    <a:cubicBezTo>
                      <a:pt x="12090" y="338931"/>
                      <a:pt x="8121" y="319088"/>
                      <a:pt x="49397" y="381000"/>
                    </a:cubicBezTo>
                    <a:cubicBezTo>
                      <a:pt x="50191" y="254794"/>
                      <a:pt x="43047" y="158750"/>
                      <a:pt x="51778" y="121444"/>
                    </a:cubicBezTo>
                    <a:lnTo>
                      <a:pt x="101785" y="97631"/>
                    </a:lnTo>
                    <a:lnTo>
                      <a:pt x="194653" y="114300"/>
                    </a:lnTo>
                    <a:lnTo>
                      <a:pt x="194653" y="0"/>
                    </a:ln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sp>
          <p:nvSpPr>
            <p:cNvPr id="315" name="Параллелограмм 51"/>
            <p:cNvSpPr/>
            <p:nvPr/>
          </p:nvSpPr>
          <p:spPr>
            <a:xfrm rot="14675400">
              <a:off x="6280920" y="2350800"/>
              <a:ext cx="56160" cy="236520"/>
            </a:xfrm>
            <a:prstGeom prst="parallelogram">
              <a:avLst>
                <a:gd name="adj"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sp>
        <p:nvSpPr>
          <p:cNvPr id="316" name="Полилиния: фигура 66"/>
          <p:cNvSpPr/>
          <p:nvPr/>
        </p:nvSpPr>
        <p:spPr>
          <a:xfrm>
            <a:off x="6969600" y="2527560"/>
            <a:ext cx="438480" cy="526320"/>
          </a:xfrm>
          <a:custGeom>
            <a:avLst/>
            <a:gdLst/>
            <a:ahLst/>
            <a:rect l="l" t="t" r="r" b="b"/>
            <a:pathLst>
              <a:path w="758757" h="526673">
                <a:moveTo>
                  <a:pt x="80206" y="525087"/>
                </a:moveTo>
                <a:cubicBezTo>
                  <a:pt x="130844" y="468369"/>
                  <a:pt x="362220" y="235411"/>
                  <a:pt x="415330" y="180016"/>
                </a:cubicBezTo>
                <a:cubicBezTo>
                  <a:pt x="523327" y="175421"/>
                  <a:pt x="536080" y="177370"/>
                  <a:pt x="673296" y="176841"/>
                </a:cubicBezTo>
                <a:cubicBezTo>
                  <a:pt x="679752" y="93400"/>
                  <a:pt x="662502" y="94723"/>
                  <a:pt x="689762" y="68891"/>
                </a:cubicBezTo>
                <a:cubicBezTo>
                  <a:pt x="717022" y="43059"/>
                  <a:pt x="706467" y="115415"/>
                  <a:pt x="754528" y="50425"/>
                </a:cubicBezTo>
                <a:cubicBezTo>
                  <a:pt x="754925" y="-69035"/>
                  <a:pt x="759725" y="142896"/>
                  <a:pt x="758582" y="2800"/>
                </a:cubicBezTo>
                <a:cubicBezTo>
                  <a:pt x="693318" y="6769"/>
                  <a:pt x="717162" y="-1964"/>
                  <a:pt x="649645" y="419"/>
                </a:cubicBezTo>
                <a:cubicBezTo>
                  <a:pt x="649807" y="90907"/>
                  <a:pt x="638852" y="70268"/>
                  <a:pt x="639728" y="149644"/>
                </a:cubicBezTo>
                <a:lnTo>
                  <a:pt x="381832" y="150438"/>
                </a:lnTo>
                <a:cubicBezTo>
                  <a:pt x="250800" y="275189"/>
                  <a:pt x="198366" y="320827"/>
                  <a:pt x="23686" y="526673"/>
                </a:cubicBezTo>
                <a:cubicBezTo>
                  <a:pt x="162650" y="526673"/>
                  <a:pt x="-133162" y="524691"/>
                  <a:pt x="80206" y="525087"/>
                </a:cubicBez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317" name="Группа 1"/>
          <p:cNvGrpSpPr/>
          <p:nvPr/>
        </p:nvGrpSpPr>
        <p:grpSpPr>
          <a:xfrm>
            <a:off x="7404480" y="1253520"/>
            <a:ext cx="1548720" cy="1965960"/>
            <a:chOff x="7404480" y="1253520"/>
            <a:chExt cx="1548720" cy="1965960"/>
          </a:xfrm>
        </p:grpSpPr>
        <p:sp>
          <p:nvSpPr>
            <p:cNvPr id="318" name="Дуга 23"/>
            <p:cNvSpPr/>
            <p:nvPr/>
          </p:nvSpPr>
          <p:spPr>
            <a:xfrm>
              <a:off x="7529760" y="2206080"/>
              <a:ext cx="1055160" cy="584280"/>
            </a:xfrm>
            <a:prstGeom prst="arc">
              <a:avLst>
                <a:gd name="adj1" fmla="val 11669618"/>
                <a:gd name="adj2" fmla="val 13445576"/>
              </a:avLst>
            </a:prstGeom>
            <a:noFill/>
            <a:ln>
              <a:solidFill>
                <a:srgbClr val="4472c4"/>
              </a:solidFill>
              <a:tailEnd len="sm" type="arrow" w="sm"/>
            </a:ln>
          </p:spPr>
          <p:style>
            <a:lnRef idx="1">
              <a:schemeClr val="accent1"/>
            </a:lnRef>
            <a:fillRef idx="0">
              <a:schemeClr val="accent1"/>
            </a:fillRef>
            <a:effectRef idx="0">
              <a:schemeClr val="accent1"/>
            </a:effectRef>
            <a:fontRef idx="minor"/>
          </p:style>
        </p:sp>
        <p:grpSp>
          <p:nvGrpSpPr>
            <p:cNvPr id="319" name="Группа 24"/>
            <p:cNvGrpSpPr/>
            <p:nvPr/>
          </p:nvGrpSpPr>
          <p:grpSpPr>
            <a:xfrm>
              <a:off x="7777080" y="2280240"/>
              <a:ext cx="865440" cy="367200"/>
              <a:chOff x="7777080" y="2280240"/>
              <a:chExt cx="865440" cy="367200"/>
            </a:xfrm>
          </p:grpSpPr>
          <p:sp>
            <p:nvSpPr>
              <p:cNvPr id="320" name="Полилиния: фигура 25"/>
              <p:cNvSpPr/>
              <p:nvPr/>
            </p:nvSpPr>
            <p:spPr>
              <a:xfrm flipV="1">
                <a:off x="7783200" y="2467440"/>
                <a:ext cx="45360" cy="161280"/>
              </a:xfrm>
              <a:custGeom>
                <a:avLst/>
                <a:gdLst/>
                <a:ahLst/>
                <a:rect l="l" t="t" r="r" b="b"/>
                <a:pathLst>
                  <a:path w="20403" h="96771">
                    <a:moveTo>
                      <a:pt x="20403" y="0"/>
                    </a:moveTo>
                    <a:lnTo>
                      <a:pt x="20403" y="61787"/>
                    </a:lnTo>
                    <a:lnTo>
                      <a:pt x="6206" y="74733"/>
                    </a:lnTo>
                    <a:lnTo>
                      <a:pt x="0" y="96771"/>
                    </a:lnTo>
                    <a:lnTo>
                      <a:pt x="0" y="36180"/>
                    </a:lnTo>
                    <a:close/>
                  </a:path>
                </a:pathLst>
              </a:custGeom>
              <a:solidFill>
                <a:schemeClr val="accent1">
                  <a:alpha val="41000"/>
                </a:schemeClr>
              </a:solidFill>
              <a:ln>
                <a:solidFill>
                  <a:srgbClr val="4472c4">
                    <a:shade val="50000"/>
                  </a:srgbClr>
                </a:solidFill>
              </a:ln>
            </p:spPr>
            <p:style>
              <a:lnRef idx="2">
                <a:schemeClr val="accent1">
                  <a:shade val="50000"/>
                </a:schemeClr>
              </a:lnRef>
              <a:fillRef idx="1">
                <a:schemeClr val="accent1"/>
              </a:fillRef>
              <a:effectRef idx="0">
                <a:schemeClr val="accent1"/>
              </a:effectRef>
              <a:fontRef idx="minor"/>
            </p:style>
          </p:sp>
          <p:grpSp>
            <p:nvGrpSpPr>
              <p:cNvPr id="321" name="Группа 26"/>
              <p:cNvGrpSpPr/>
              <p:nvPr/>
            </p:nvGrpSpPr>
            <p:grpSpPr>
              <a:xfrm>
                <a:off x="7777080" y="2280240"/>
                <a:ext cx="865440" cy="367200"/>
                <a:chOff x="7777080" y="2280240"/>
                <a:chExt cx="865440" cy="367200"/>
              </a:xfrm>
            </p:grpSpPr>
            <p:sp>
              <p:nvSpPr>
                <p:cNvPr id="322" name="Полилиния: фигура 28"/>
                <p:cNvSpPr/>
                <p:nvPr/>
              </p:nvSpPr>
              <p:spPr>
                <a:xfrm flipH="1">
                  <a:off x="8547480" y="2405880"/>
                  <a:ext cx="45360" cy="96480"/>
                </a:xfrm>
                <a:custGeom>
                  <a:avLst/>
                  <a:gdLst/>
                  <a:ahLst/>
                  <a:rect l="l" t="t" r="r" b="b"/>
                  <a:pathLst>
                    <a:path w="20403" h="96771">
                      <a:moveTo>
                        <a:pt x="20403" y="0"/>
                      </a:moveTo>
                      <a:lnTo>
                        <a:pt x="20403" y="61787"/>
                      </a:lnTo>
                      <a:lnTo>
                        <a:pt x="6206" y="74733"/>
                      </a:lnTo>
                      <a:lnTo>
                        <a:pt x="0" y="96771"/>
                      </a:lnTo>
                      <a:lnTo>
                        <a:pt x="0" y="36180"/>
                      </a:lnTo>
                      <a:close/>
                    </a:path>
                  </a:pathLst>
                </a:custGeom>
                <a:solidFill>
                  <a:schemeClr val="accent1">
                    <a:alpha val="41000"/>
                  </a:schemeClr>
                </a:solidFill>
                <a:ln>
                  <a:solidFill>
                    <a:srgbClr val="4472c4">
                      <a:shade val="50000"/>
                    </a:srgbClr>
                  </a:solidFill>
                </a:ln>
              </p:spPr>
              <p:style>
                <a:lnRef idx="2">
                  <a:schemeClr val="accent1">
                    <a:shade val="50000"/>
                  </a:schemeClr>
                </a:lnRef>
                <a:fillRef idx="1">
                  <a:schemeClr val="accent1"/>
                </a:fillRef>
                <a:effectRef idx="0">
                  <a:schemeClr val="accent1"/>
                </a:effectRef>
                <a:fontRef idx="minor"/>
              </p:style>
            </p:sp>
            <p:sp>
              <p:nvSpPr>
                <p:cNvPr id="323" name="Полилиния: фигура 29"/>
                <p:cNvSpPr/>
                <p:nvPr/>
              </p:nvSpPr>
              <p:spPr>
                <a:xfrm>
                  <a:off x="7806960" y="2426040"/>
                  <a:ext cx="45360" cy="83520"/>
                </a:xfrm>
                <a:custGeom>
                  <a:avLst/>
                  <a:gdLst/>
                  <a:ahLst/>
                  <a:rect l="l" t="t" r="r" b="b"/>
                  <a:pathLst>
                    <a:path w="20403" h="96771">
                      <a:moveTo>
                        <a:pt x="20403" y="0"/>
                      </a:moveTo>
                      <a:lnTo>
                        <a:pt x="20403" y="61787"/>
                      </a:lnTo>
                      <a:lnTo>
                        <a:pt x="6206" y="74733"/>
                      </a:lnTo>
                      <a:lnTo>
                        <a:pt x="0" y="96771"/>
                      </a:lnTo>
                      <a:lnTo>
                        <a:pt x="0" y="36180"/>
                      </a:lnTo>
                      <a:close/>
                    </a:path>
                  </a:pathLst>
                </a:custGeom>
                <a:solidFill>
                  <a:schemeClr val="accent1">
                    <a:alpha val="41000"/>
                  </a:schemeClr>
                </a:solidFill>
                <a:ln>
                  <a:solidFill>
                    <a:srgbClr val="4472c4">
                      <a:shade val="50000"/>
                    </a:srgbClr>
                  </a:solidFill>
                </a:ln>
              </p:spPr>
              <p:style>
                <a:lnRef idx="2">
                  <a:schemeClr val="accent1">
                    <a:shade val="50000"/>
                  </a:schemeClr>
                </a:lnRef>
                <a:fillRef idx="1">
                  <a:schemeClr val="accent1"/>
                </a:fillRef>
                <a:effectRef idx="0">
                  <a:schemeClr val="accent1"/>
                </a:effectRef>
                <a:fontRef idx="minor"/>
              </p:style>
            </p:sp>
            <p:sp>
              <p:nvSpPr>
                <p:cNvPr id="324" name="Круг: прозрачная заливка 30"/>
                <p:cNvSpPr/>
                <p:nvPr/>
              </p:nvSpPr>
              <p:spPr>
                <a:xfrm>
                  <a:off x="7779600" y="2291040"/>
                  <a:ext cx="862920" cy="356400"/>
                </a:xfrm>
                <a:prstGeom prst="donut">
                  <a:avLst>
                    <a:gd name="adj" fmla="val 11607"/>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325" name="Прямая соединительная линия 31"/>
                <p:cNvSpPr/>
                <p:nvPr/>
              </p:nvSpPr>
              <p:spPr>
                <a:xfrm flipH="1">
                  <a:off x="7849080" y="2280240"/>
                  <a:ext cx="790200" cy="342000"/>
                </a:xfrm>
                <a:prstGeom prst="line">
                  <a:avLst/>
                </a:prstGeom>
                <a:ln w="142875">
                  <a:solidFill>
                    <a:srgbClr val="ffffff">
                      <a:lumMod val="95000"/>
                    </a:srgbClr>
                  </a:solidFill>
                </a:ln>
              </p:spPr>
              <p:style>
                <a:lnRef idx="1">
                  <a:schemeClr val="accent1"/>
                </a:lnRef>
                <a:fillRef idx="0">
                  <a:schemeClr val="accent1"/>
                </a:fillRef>
                <a:effectRef idx="0">
                  <a:schemeClr val="accent1"/>
                </a:effectRef>
                <a:fontRef idx="minor"/>
              </p:style>
            </p:sp>
            <p:sp>
              <p:nvSpPr>
                <p:cNvPr id="326" name="Прямая соединительная линия 32"/>
                <p:cNvSpPr/>
                <p:nvPr/>
              </p:nvSpPr>
              <p:spPr>
                <a:xfrm flipH="1" flipV="1">
                  <a:off x="7777080" y="2321640"/>
                  <a:ext cx="846720" cy="325800"/>
                </a:xfrm>
                <a:prstGeom prst="line">
                  <a:avLst/>
                </a:prstGeom>
                <a:ln w="142875">
                  <a:solidFill>
                    <a:srgbClr val="ffffff">
                      <a:lumMod val="95000"/>
                    </a:srgbClr>
                  </a:solidFill>
                </a:ln>
              </p:spPr>
              <p:style>
                <a:lnRef idx="1">
                  <a:schemeClr val="accent1"/>
                </a:lnRef>
                <a:fillRef idx="0">
                  <a:schemeClr val="accent1"/>
                </a:fillRef>
                <a:effectRef idx="0">
                  <a:schemeClr val="accent1"/>
                </a:effectRef>
                <a:fontRef idx="minor"/>
              </p:style>
            </p:sp>
            <p:sp>
              <p:nvSpPr>
                <p:cNvPr id="327" name="Прямая соединительная линия 33"/>
                <p:cNvSpPr/>
                <p:nvPr/>
              </p:nvSpPr>
              <p:spPr>
                <a:xfrm flipH="1">
                  <a:off x="7916400" y="2611800"/>
                  <a:ext cx="582480" cy="1800"/>
                </a:xfrm>
                <a:prstGeom prst="line">
                  <a:avLst/>
                </a:prstGeom>
                <a:ln w="142875">
                  <a:solidFill>
                    <a:srgbClr val="ffffff">
                      <a:lumMod val="95000"/>
                    </a:srgbClr>
                  </a:solidFill>
                </a:ln>
              </p:spPr>
              <p:style>
                <a:lnRef idx="1">
                  <a:schemeClr val="accent1"/>
                </a:lnRef>
                <a:fillRef idx="0">
                  <a:schemeClr val="accent1"/>
                </a:fillRef>
                <a:effectRef idx="0">
                  <a:schemeClr val="accent1"/>
                </a:effectRef>
                <a:fontRef idx="minor"/>
              </p:style>
            </p:sp>
            <p:sp>
              <p:nvSpPr>
                <p:cNvPr id="328" name="Параллелограмм 34"/>
                <p:cNvSpPr/>
                <p:nvPr/>
              </p:nvSpPr>
              <p:spPr>
                <a:xfrm rot="5583000">
                  <a:off x="7961760" y="2333520"/>
                  <a:ext cx="86400" cy="68760"/>
                </a:xfrm>
                <a:prstGeom prst="parallelogram">
                  <a:avLst>
                    <a:gd name="adj" fmla="val 30539"/>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329" name="Полилиния: фигура 35"/>
                <p:cNvSpPr/>
                <p:nvPr/>
              </p:nvSpPr>
              <p:spPr>
                <a:xfrm>
                  <a:off x="8043840" y="2329560"/>
                  <a:ext cx="300600" cy="83520"/>
                </a:xfrm>
                <a:custGeom>
                  <a:avLst/>
                  <a:gdLst/>
                  <a:ahLst/>
                  <a:rect l="l" t="t" r="r" b="b"/>
                  <a:pathLst>
                    <a:path w="301016" h="83904">
                      <a:moveTo>
                        <a:pt x="178483" y="0"/>
                      </a:moveTo>
                      <a:lnTo>
                        <a:pt x="301016" y="7742"/>
                      </a:lnTo>
                      <a:lnTo>
                        <a:pt x="301016" y="74446"/>
                      </a:lnTo>
                      <a:lnTo>
                        <a:pt x="176792" y="66597"/>
                      </a:lnTo>
                      <a:cubicBezTo>
                        <a:pt x="129835" y="66597"/>
                        <a:pt x="84823" y="69578"/>
                        <a:pt x="43152" y="75041"/>
                      </a:cubicBezTo>
                      <a:lnTo>
                        <a:pt x="0" y="83904"/>
                      </a:lnTo>
                      <a:lnTo>
                        <a:pt x="0" y="17499"/>
                      </a:lnTo>
                      <a:lnTo>
                        <a:pt x="27193" y="10935"/>
                      </a:lnTo>
                      <a:cubicBezTo>
                        <a:pt x="73694" y="3894"/>
                        <a:pt x="124818" y="0"/>
                        <a:pt x="178483" y="0"/>
                      </a:cubicBezTo>
                      <a:close/>
                    </a:path>
                  </a:pathLst>
                </a:custGeom>
                <a:solidFill>
                  <a:schemeClr val="accent1">
                    <a:alpha val="41000"/>
                  </a:schemeClr>
                </a:solidFill>
                <a:ln>
                  <a:solidFill>
                    <a:srgbClr val="4472c4">
                      <a:shade val="50000"/>
                    </a:srgbClr>
                  </a:solidFill>
                </a:ln>
              </p:spPr>
              <p:style>
                <a:lnRef idx="2">
                  <a:schemeClr val="accent1">
                    <a:shade val="50000"/>
                  </a:schemeClr>
                </a:lnRef>
                <a:fillRef idx="1">
                  <a:schemeClr val="accent1"/>
                </a:fillRef>
                <a:effectRef idx="0">
                  <a:schemeClr val="accent1"/>
                </a:effectRef>
                <a:fontRef idx="minor"/>
              </p:style>
            </p:sp>
            <p:sp>
              <p:nvSpPr>
                <p:cNvPr id="330" name="Параллелограмм 36"/>
                <p:cNvSpPr/>
                <p:nvPr/>
              </p:nvSpPr>
              <p:spPr>
                <a:xfrm flipV="1" rot="16200000">
                  <a:off x="8328960" y="2329200"/>
                  <a:ext cx="92160" cy="59040"/>
                </a:xfrm>
                <a:prstGeom prst="parallelogram">
                  <a:avLst>
                    <a:gd name="adj" fmla="val 30539"/>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331" name="Параллелограмм 37"/>
                <p:cNvSpPr/>
                <p:nvPr/>
              </p:nvSpPr>
              <p:spPr>
                <a:xfrm rot="5583000">
                  <a:off x="8524800" y="2560320"/>
                  <a:ext cx="86400" cy="45360"/>
                </a:xfrm>
                <a:prstGeom prst="parallelogram">
                  <a:avLst>
                    <a:gd name="adj" fmla="val 30539"/>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332" name="Параллелограмм 38"/>
                <p:cNvSpPr/>
                <p:nvPr/>
              </p:nvSpPr>
              <p:spPr>
                <a:xfrm flipH="1" rot="16017000">
                  <a:off x="7811640" y="2563920"/>
                  <a:ext cx="86400" cy="45360"/>
                </a:xfrm>
                <a:prstGeom prst="parallelogram">
                  <a:avLst>
                    <a:gd name="adj" fmla="val 30539"/>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grpSp>
          <p:sp>
            <p:nvSpPr>
              <p:cNvPr id="333" name="Полилиния: фигура 27"/>
              <p:cNvSpPr/>
              <p:nvPr/>
            </p:nvSpPr>
            <p:spPr>
              <a:xfrm flipH="1" flipV="1">
                <a:off x="8593920" y="2504520"/>
                <a:ext cx="45360" cy="116280"/>
              </a:xfrm>
              <a:custGeom>
                <a:avLst/>
                <a:gdLst/>
                <a:ahLst/>
                <a:rect l="l" t="t" r="r" b="b"/>
                <a:pathLst>
                  <a:path w="20403" h="96771">
                    <a:moveTo>
                      <a:pt x="20403" y="0"/>
                    </a:moveTo>
                    <a:lnTo>
                      <a:pt x="20403" y="61787"/>
                    </a:lnTo>
                    <a:lnTo>
                      <a:pt x="6206" y="74733"/>
                    </a:lnTo>
                    <a:lnTo>
                      <a:pt x="0" y="96771"/>
                    </a:lnTo>
                    <a:lnTo>
                      <a:pt x="0" y="36180"/>
                    </a:lnTo>
                    <a:close/>
                  </a:path>
                </a:pathLst>
              </a:custGeom>
              <a:solidFill>
                <a:schemeClr val="accent1">
                  <a:alpha val="41000"/>
                </a:schemeClr>
              </a:solidFill>
              <a:ln>
                <a:solidFill>
                  <a:srgbClr val="4472c4">
                    <a:shade val="50000"/>
                  </a:srgbClr>
                </a:solidFill>
              </a:ln>
            </p:spPr>
            <p:style>
              <a:lnRef idx="2">
                <a:schemeClr val="accent1">
                  <a:shade val="50000"/>
                </a:schemeClr>
              </a:lnRef>
              <a:fillRef idx="1">
                <a:schemeClr val="accent1"/>
              </a:fillRef>
              <a:effectRef idx="0">
                <a:schemeClr val="accent1"/>
              </a:effectRef>
              <a:fontRef idx="minor"/>
            </p:style>
          </p:sp>
        </p:grpSp>
        <p:sp>
          <p:nvSpPr>
            <p:cNvPr id="334" name="Дуга 39"/>
            <p:cNvSpPr/>
            <p:nvPr/>
          </p:nvSpPr>
          <p:spPr>
            <a:xfrm>
              <a:off x="7728840" y="2256480"/>
              <a:ext cx="964800" cy="425160"/>
            </a:xfrm>
            <a:prstGeom prst="arc">
              <a:avLst>
                <a:gd name="adj1" fmla="val 9725239"/>
                <a:gd name="adj2" fmla="val 925242"/>
              </a:avLst>
            </a:prstGeom>
            <a:noFill/>
            <a:ln w="79375">
              <a:solidFill>
                <a:srgbClr val="ffc000"/>
              </a:solidFill>
            </a:ln>
          </p:spPr>
          <p:style>
            <a:lnRef idx="1">
              <a:schemeClr val="accent1"/>
            </a:lnRef>
            <a:fillRef idx="0">
              <a:schemeClr val="accent1"/>
            </a:fillRef>
            <a:effectRef idx="0">
              <a:schemeClr val="accent1"/>
            </a:effectRef>
            <a:fontRef idx="minor"/>
          </p:style>
        </p:sp>
        <p:sp>
          <p:nvSpPr>
            <p:cNvPr id="335" name="Прямоугольник 40"/>
            <p:cNvSpPr/>
            <p:nvPr/>
          </p:nvSpPr>
          <p:spPr>
            <a:xfrm flipH="1">
              <a:off x="8721360" y="2523960"/>
              <a:ext cx="43560" cy="15624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336" name="Прямоугольник 41"/>
            <p:cNvSpPr/>
            <p:nvPr/>
          </p:nvSpPr>
          <p:spPr>
            <a:xfrm flipH="1">
              <a:off x="8616240" y="2552400"/>
              <a:ext cx="417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337" name="Прямоугольник 42"/>
            <p:cNvSpPr/>
            <p:nvPr/>
          </p:nvSpPr>
          <p:spPr>
            <a:xfrm flipH="1">
              <a:off x="8669880" y="2548800"/>
              <a:ext cx="417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338" name="Параллелограмм 43"/>
            <p:cNvSpPr/>
            <p:nvPr/>
          </p:nvSpPr>
          <p:spPr>
            <a:xfrm rot="5583000">
              <a:off x="8422920" y="2289240"/>
              <a:ext cx="101880" cy="137520"/>
            </a:xfrm>
            <a:prstGeom prst="parallelogram">
              <a:avLst>
                <a:gd name="adj" fmla="val 20589"/>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339" name="Овал 44"/>
            <p:cNvSpPr/>
            <p:nvPr/>
          </p:nvSpPr>
          <p:spPr>
            <a:xfrm flipH="1">
              <a:off x="8646840" y="2588040"/>
              <a:ext cx="41760" cy="453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340" name="Полилиния: фигура 45"/>
            <p:cNvSpPr/>
            <p:nvPr/>
          </p:nvSpPr>
          <p:spPr>
            <a:xfrm flipH="1">
              <a:off x="8575920" y="2297520"/>
              <a:ext cx="224280" cy="380520"/>
            </a:xfrm>
            <a:custGeom>
              <a:avLst/>
              <a:gdLst/>
              <a:ahLst/>
              <a:rect l="l" t="t" r="r" b="b"/>
              <a:pathLst>
                <a:path w="194653" h="381000">
                  <a:moveTo>
                    <a:pt x="194653" y="0"/>
                  </a:moveTo>
                  <a:lnTo>
                    <a:pt x="194653" y="0"/>
                  </a:lnTo>
                  <a:lnTo>
                    <a:pt x="1772" y="104775"/>
                  </a:lnTo>
                  <a:lnTo>
                    <a:pt x="1772" y="104775"/>
                  </a:lnTo>
                  <a:cubicBezTo>
                    <a:pt x="2169" y="136128"/>
                    <a:pt x="-3784" y="246857"/>
                    <a:pt x="4153" y="292894"/>
                  </a:cubicBezTo>
                  <a:cubicBezTo>
                    <a:pt x="12090" y="338931"/>
                    <a:pt x="8121" y="319088"/>
                    <a:pt x="49397" y="381000"/>
                  </a:cubicBezTo>
                  <a:cubicBezTo>
                    <a:pt x="50191" y="254794"/>
                    <a:pt x="43047" y="158750"/>
                    <a:pt x="51778" y="121444"/>
                  </a:cubicBezTo>
                  <a:lnTo>
                    <a:pt x="101785" y="97631"/>
                  </a:lnTo>
                  <a:lnTo>
                    <a:pt x="194653" y="114300"/>
                  </a:lnTo>
                  <a:lnTo>
                    <a:pt x="194653" y="0"/>
                  </a:ln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341" name="Параллелограмм 46"/>
            <p:cNvSpPr/>
            <p:nvPr/>
          </p:nvSpPr>
          <p:spPr>
            <a:xfrm rot="5400000">
              <a:off x="8485560" y="2320560"/>
              <a:ext cx="135720" cy="43560"/>
            </a:xfrm>
            <a:prstGeom prst="parallelogram">
              <a:avLst>
                <a:gd name="adj" fmla="val 44224"/>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342" name="Параллелограмм 47"/>
            <p:cNvSpPr/>
            <p:nvPr/>
          </p:nvSpPr>
          <p:spPr>
            <a:xfrm rot="5400000">
              <a:off x="8656200" y="2441160"/>
              <a:ext cx="126000" cy="43560"/>
            </a:xfrm>
            <a:prstGeom prst="parallelogram">
              <a:avLst>
                <a:gd name="adj" fmla="val 44224"/>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343" name="Прямоугольник 58"/>
            <p:cNvSpPr/>
            <p:nvPr/>
          </p:nvSpPr>
          <p:spPr>
            <a:xfrm>
              <a:off x="7661880" y="2530080"/>
              <a:ext cx="43560" cy="156240"/>
            </a:xfrm>
            <a:prstGeom prst="rect">
              <a:avLst/>
            </a:prstGeom>
            <a:gradFill rotWithShape="0">
              <a:gsLst>
                <a:gs pos="0">
                  <a:srgbClr val="d1d1d1"/>
                </a:gs>
                <a:gs pos="100000">
                  <a:srgbClr val="c7c7c7"/>
                </a:gs>
              </a:gsLst>
              <a:lin ang="5400000"/>
            </a:gradFill>
            <a:ln>
              <a:solidFill>
                <a:srgbClr val="a5a5a5"/>
              </a:solidFill>
            </a:ln>
          </p:spPr>
          <p:style>
            <a:lnRef idx="1">
              <a:schemeClr val="accent3"/>
            </a:lnRef>
            <a:fillRef idx="2">
              <a:schemeClr val="accent3"/>
            </a:fillRef>
            <a:effectRef idx="1">
              <a:schemeClr val="accent3"/>
            </a:effectRef>
            <a:fontRef idx="minor"/>
          </p:style>
        </p:sp>
        <p:sp>
          <p:nvSpPr>
            <p:cNvPr id="344" name="Прямоугольник 59"/>
            <p:cNvSpPr/>
            <p:nvPr/>
          </p:nvSpPr>
          <p:spPr>
            <a:xfrm>
              <a:off x="7769880" y="2558520"/>
              <a:ext cx="417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345" name="Прямоугольник 60"/>
            <p:cNvSpPr/>
            <p:nvPr/>
          </p:nvSpPr>
          <p:spPr>
            <a:xfrm>
              <a:off x="7715880" y="2555280"/>
              <a:ext cx="41760" cy="130680"/>
            </a:xfrm>
            <a:prstGeom prst="rect">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346" name="Овал 61"/>
            <p:cNvSpPr/>
            <p:nvPr/>
          </p:nvSpPr>
          <p:spPr>
            <a:xfrm>
              <a:off x="7738920" y="2594520"/>
              <a:ext cx="41760" cy="45360"/>
            </a:xfrm>
            <a:prstGeom prst="ellipse">
              <a:avLst/>
            </a:prstGeom>
            <a:solidFill>
              <a:srgbClr val="ffc000"/>
            </a:solidFill>
            <a:ln w="6350">
              <a:solidFill>
                <a:srgbClr val="dd462f"/>
              </a:solidFill>
            </a:ln>
          </p:spPr>
          <p:style>
            <a:lnRef idx="2">
              <a:schemeClr val="accent4">
                <a:shade val="50000"/>
              </a:schemeClr>
            </a:lnRef>
            <a:fillRef idx="1">
              <a:schemeClr val="accent4"/>
            </a:fillRef>
            <a:effectRef idx="0">
              <a:schemeClr val="accent4"/>
            </a:effectRef>
            <a:fontRef idx="minor"/>
          </p:style>
        </p:sp>
        <p:sp>
          <p:nvSpPr>
            <p:cNvPr id="347" name="Параллелограмм 62"/>
            <p:cNvSpPr/>
            <p:nvPr/>
          </p:nvSpPr>
          <p:spPr>
            <a:xfrm flipH="1" rot="16017000">
              <a:off x="7856640" y="2324880"/>
              <a:ext cx="104040" cy="107280"/>
            </a:xfrm>
            <a:prstGeom prst="parallelogram">
              <a:avLst>
                <a:gd name="adj" fmla="val 42064"/>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348" name="Полилиния: фигура 63"/>
            <p:cNvSpPr/>
            <p:nvPr/>
          </p:nvSpPr>
          <p:spPr>
            <a:xfrm>
              <a:off x="7626600" y="2304000"/>
              <a:ext cx="224280" cy="380520"/>
            </a:xfrm>
            <a:custGeom>
              <a:avLst/>
              <a:gdLst/>
              <a:ahLst/>
              <a:rect l="l" t="t" r="r" b="b"/>
              <a:pathLst>
                <a:path w="194653" h="381000">
                  <a:moveTo>
                    <a:pt x="194653" y="0"/>
                  </a:moveTo>
                  <a:lnTo>
                    <a:pt x="194653" y="0"/>
                  </a:lnTo>
                  <a:lnTo>
                    <a:pt x="1772" y="104775"/>
                  </a:lnTo>
                  <a:lnTo>
                    <a:pt x="1772" y="104775"/>
                  </a:lnTo>
                  <a:cubicBezTo>
                    <a:pt x="2169" y="136128"/>
                    <a:pt x="-3784" y="246857"/>
                    <a:pt x="4153" y="292894"/>
                  </a:cubicBezTo>
                  <a:cubicBezTo>
                    <a:pt x="12090" y="338931"/>
                    <a:pt x="8121" y="319088"/>
                    <a:pt x="49397" y="381000"/>
                  </a:cubicBezTo>
                  <a:cubicBezTo>
                    <a:pt x="50191" y="254794"/>
                    <a:pt x="43047" y="158750"/>
                    <a:pt x="51778" y="121444"/>
                  </a:cubicBezTo>
                  <a:lnTo>
                    <a:pt x="101785" y="97631"/>
                  </a:lnTo>
                  <a:lnTo>
                    <a:pt x="194653" y="114300"/>
                  </a:lnTo>
                  <a:lnTo>
                    <a:pt x="194653" y="0"/>
                  </a:lnTo>
                  <a:close/>
                </a:path>
              </a:pathLst>
            </a:cu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349" name="Параллелограмм 64"/>
            <p:cNvSpPr/>
            <p:nvPr/>
          </p:nvSpPr>
          <p:spPr>
            <a:xfrm flipH="1" rot="16200000">
              <a:off x="7806600" y="2327040"/>
              <a:ext cx="135720" cy="43560"/>
            </a:xfrm>
            <a:prstGeom prst="parallelogram">
              <a:avLst>
                <a:gd name="adj" fmla="val 44224"/>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350" name="Параллелограмм 65"/>
            <p:cNvSpPr/>
            <p:nvPr/>
          </p:nvSpPr>
          <p:spPr>
            <a:xfrm flipH="1" rot="16200000">
              <a:off x="7645680" y="2447640"/>
              <a:ext cx="126000" cy="43560"/>
            </a:xfrm>
            <a:prstGeom prst="parallelogram">
              <a:avLst>
                <a:gd name="adj" fmla="val 44224"/>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351" name="Дуга 67"/>
            <p:cNvSpPr/>
            <p:nvPr/>
          </p:nvSpPr>
          <p:spPr>
            <a:xfrm>
              <a:off x="7847280" y="2565720"/>
              <a:ext cx="740880" cy="297360"/>
            </a:xfrm>
            <a:prstGeom prst="arc">
              <a:avLst>
                <a:gd name="adj1" fmla="val 10829206"/>
                <a:gd name="adj2" fmla="val 0"/>
              </a:avLst>
            </a:prstGeom>
            <a:noFill/>
            <a:ln>
              <a:solidFill>
                <a:srgbClr val="4472c4"/>
              </a:solidFill>
            </a:ln>
          </p:spPr>
          <p:style>
            <a:lnRef idx="1">
              <a:schemeClr val="accent1"/>
            </a:lnRef>
            <a:fillRef idx="0">
              <a:schemeClr val="accent1"/>
            </a:fillRef>
            <a:effectRef idx="0">
              <a:schemeClr val="accent1"/>
            </a:effectRef>
            <a:fontRef idx="minor"/>
          </p:style>
        </p:sp>
        <p:sp>
          <p:nvSpPr>
            <p:cNvPr id="352" name="Дуга 68"/>
            <p:cNvSpPr/>
            <p:nvPr/>
          </p:nvSpPr>
          <p:spPr>
            <a:xfrm>
              <a:off x="7815240" y="2356560"/>
              <a:ext cx="740880" cy="317160"/>
            </a:xfrm>
            <a:prstGeom prst="arc">
              <a:avLst>
                <a:gd name="adj1" fmla="val 11511580"/>
                <a:gd name="adj2" fmla="val 12676542"/>
              </a:avLst>
            </a:prstGeom>
            <a:noFill/>
            <a:ln>
              <a:solidFill>
                <a:srgbClr val="4472c4"/>
              </a:solidFill>
            </a:ln>
          </p:spPr>
          <p:style>
            <a:lnRef idx="1">
              <a:schemeClr val="accent1"/>
            </a:lnRef>
            <a:fillRef idx="0">
              <a:schemeClr val="accent1"/>
            </a:fillRef>
            <a:effectRef idx="0">
              <a:schemeClr val="accent1"/>
            </a:effectRef>
            <a:fontRef idx="minor"/>
          </p:style>
        </p:sp>
        <p:sp>
          <p:nvSpPr>
            <p:cNvPr id="353" name="Дуга 69"/>
            <p:cNvSpPr/>
            <p:nvPr/>
          </p:nvSpPr>
          <p:spPr>
            <a:xfrm>
              <a:off x="7965360" y="2383560"/>
              <a:ext cx="740880" cy="511560"/>
            </a:xfrm>
            <a:prstGeom prst="arc">
              <a:avLst>
                <a:gd name="adj1" fmla="val 17227753"/>
                <a:gd name="adj2" fmla="val 18929462"/>
              </a:avLst>
            </a:prstGeom>
            <a:noFill/>
            <a:ln>
              <a:solidFill>
                <a:srgbClr val="4472c4"/>
              </a:solidFill>
            </a:ln>
          </p:spPr>
          <p:style>
            <a:lnRef idx="1">
              <a:schemeClr val="accent1"/>
            </a:lnRef>
            <a:fillRef idx="0">
              <a:schemeClr val="accent1"/>
            </a:fillRef>
            <a:effectRef idx="0">
              <a:schemeClr val="accent1"/>
            </a:effectRef>
            <a:fontRef idx="minor"/>
          </p:style>
        </p:sp>
        <p:sp>
          <p:nvSpPr>
            <p:cNvPr id="354" name="Дуга 70"/>
            <p:cNvSpPr/>
            <p:nvPr/>
          </p:nvSpPr>
          <p:spPr>
            <a:xfrm>
              <a:off x="7945560" y="2396520"/>
              <a:ext cx="743400" cy="498240"/>
            </a:xfrm>
            <a:prstGeom prst="arc">
              <a:avLst>
                <a:gd name="adj1" fmla="val 17161727"/>
                <a:gd name="adj2" fmla="val 19068403"/>
              </a:avLst>
            </a:prstGeom>
            <a:noFill/>
            <a:ln>
              <a:solidFill>
                <a:srgbClr val="4472c4"/>
              </a:solidFill>
            </a:ln>
          </p:spPr>
          <p:style>
            <a:lnRef idx="1">
              <a:schemeClr val="accent1"/>
            </a:lnRef>
            <a:fillRef idx="0">
              <a:schemeClr val="accent1"/>
            </a:fillRef>
            <a:effectRef idx="0">
              <a:schemeClr val="accent1"/>
            </a:effectRef>
            <a:fontRef idx="minor"/>
          </p:style>
        </p:sp>
        <p:sp>
          <p:nvSpPr>
            <p:cNvPr id="355" name="Дуга 71"/>
            <p:cNvSpPr/>
            <p:nvPr/>
          </p:nvSpPr>
          <p:spPr>
            <a:xfrm>
              <a:off x="7763400" y="2382840"/>
              <a:ext cx="743400" cy="498240"/>
            </a:xfrm>
            <a:prstGeom prst="arc">
              <a:avLst>
                <a:gd name="adj1" fmla="val 12617675"/>
                <a:gd name="adj2" fmla="val 14189130"/>
              </a:avLst>
            </a:prstGeom>
            <a:noFill/>
            <a:ln>
              <a:solidFill>
                <a:srgbClr val="4472c4"/>
              </a:solidFill>
            </a:ln>
          </p:spPr>
          <p:style>
            <a:lnRef idx="1">
              <a:schemeClr val="accent1"/>
            </a:lnRef>
            <a:fillRef idx="0">
              <a:schemeClr val="accent1"/>
            </a:fillRef>
            <a:effectRef idx="0">
              <a:schemeClr val="accent1"/>
            </a:effectRef>
            <a:fontRef idx="minor"/>
          </p:style>
        </p:sp>
        <p:sp>
          <p:nvSpPr>
            <p:cNvPr id="356" name="Дуга 72"/>
            <p:cNvSpPr/>
            <p:nvPr/>
          </p:nvSpPr>
          <p:spPr>
            <a:xfrm>
              <a:off x="7835400" y="2160720"/>
              <a:ext cx="1055160" cy="584280"/>
            </a:xfrm>
            <a:prstGeom prst="arc">
              <a:avLst>
                <a:gd name="adj1" fmla="val 18884304"/>
                <a:gd name="adj2" fmla="val 20825164"/>
              </a:avLst>
            </a:prstGeom>
            <a:noFill/>
            <a:ln>
              <a:solidFill>
                <a:srgbClr val="4472c4"/>
              </a:solidFill>
              <a:tailEnd len="sm" type="arrow" w="sm"/>
            </a:ln>
          </p:spPr>
          <p:style>
            <a:lnRef idx="1">
              <a:schemeClr val="accent1"/>
            </a:lnRef>
            <a:fillRef idx="0">
              <a:schemeClr val="accent1"/>
            </a:fillRef>
            <a:effectRef idx="0">
              <a:schemeClr val="accent1"/>
            </a:effectRef>
            <a:fontRef idx="minor"/>
          </p:style>
        </p:sp>
        <p:sp>
          <p:nvSpPr>
            <p:cNvPr id="357" name="Прямая соединительная линия 74"/>
            <p:cNvSpPr/>
            <p:nvPr/>
          </p:nvSpPr>
          <p:spPr>
            <a:xfrm flipV="1">
              <a:off x="7422840" y="2677320"/>
              <a:ext cx="216000" cy="38736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358" name="Прямая соединительная линия 75"/>
            <p:cNvSpPr/>
            <p:nvPr/>
          </p:nvSpPr>
          <p:spPr>
            <a:xfrm>
              <a:off x="7632360" y="2682720"/>
              <a:ext cx="159840" cy="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359" name="Прямая соединительная линия 76"/>
            <p:cNvSpPr/>
            <p:nvPr/>
          </p:nvSpPr>
          <p:spPr>
            <a:xfrm>
              <a:off x="7404480" y="2425320"/>
              <a:ext cx="1800" cy="16884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360" name="Прямая соединительная линия 77"/>
            <p:cNvSpPr/>
            <p:nvPr/>
          </p:nvSpPr>
          <p:spPr>
            <a:xfrm flipH="1">
              <a:off x="7799040" y="2584080"/>
              <a:ext cx="86760" cy="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361" name="Прямая соединительная линия 78"/>
            <p:cNvSpPr/>
            <p:nvPr/>
          </p:nvSpPr>
          <p:spPr>
            <a:xfrm flipH="1" flipV="1">
              <a:off x="8737200" y="2692800"/>
              <a:ext cx="216000" cy="38772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362" name="Прямая соединительная линия 79"/>
            <p:cNvSpPr/>
            <p:nvPr/>
          </p:nvSpPr>
          <p:spPr>
            <a:xfrm flipH="1">
              <a:off x="8583480" y="2698560"/>
              <a:ext cx="159840" cy="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363" name="Прямая соединительная линия 80"/>
            <p:cNvSpPr/>
            <p:nvPr/>
          </p:nvSpPr>
          <p:spPr>
            <a:xfrm>
              <a:off x="8569800" y="2546640"/>
              <a:ext cx="9360" cy="164880"/>
            </a:xfrm>
            <a:prstGeom prst="line">
              <a:avLst/>
            </a:prstGeom>
            <a:ln w="28575">
              <a:solidFill>
                <a:srgbClr val="4472c4"/>
              </a:solidFill>
            </a:ln>
          </p:spPr>
          <p:style>
            <a:lnRef idx="1">
              <a:schemeClr val="accent1"/>
            </a:lnRef>
            <a:fillRef idx="0">
              <a:schemeClr val="accent1"/>
            </a:fillRef>
            <a:effectRef idx="0">
              <a:schemeClr val="accent1"/>
            </a:effectRef>
            <a:fontRef idx="minor"/>
          </p:style>
        </p:sp>
        <p:sp>
          <p:nvSpPr>
            <p:cNvPr id="364" name="Прямая соединительная линия 81"/>
            <p:cNvSpPr/>
            <p:nvPr/>
          </p:nvSpPr>
          <p:spPr>
            <a:xfrm>
              <a:off x="8490240" y="2599560"/>
              <a:ext cx="86400" cy="0"/>
            </a:xfrm>
            <a:prstGeom prst="line">
              <a:avLst/>
            </a:prstGeom>
            <a:ln w="28575">
              <a:solidFill>
                <a:srgbClr val="4472c4"/>
              </a:solidFill>
            </a:ln>
          </p:spPr>
          <p:style>
            <a:lnRef idx="1">
              <a:schemeClr val="accent1"/>
            </a:lnRef>
            <a:fillRef idx="0">
              <a:schemeClr val="accent1"/>
            </a:fillRef>
            <a:effectRef idx="0">
              <a:schemeClr val="accent1"/>
            </a:effectRef>
            <a:fontRef idx="minor"/>
          </p:style>
        </p:sp>
        <p:grpSp>
          <p:nvGrpSpPr>
            <p:cNvPr id="365" name="Группа 82"/>
            <p:cNvGrpSpPr/>
            <p:nvPr/>
          </p:nvGrpSpPr>
          <p:grpSpPr>
            <a:xfrm>
              <a:off x="7661520" y="1253520"/>
              <a:ext cx="1068840" cy="1965960"/>
              <a:chOff x="7661520" y="1253520"/>
              <a:chExt cx="1068840" cy="1965960"/>
            </a:xfrm>
          </p:grpSpPr>
          <p:grpSp>
            <p:nvGrpSpPr>
              <p:cNvPr id="366" name="Группа 83"/>
              <p:cNvGrpSpPr/>
              <p:nvPr/>
            </p:nvGrpSpPr>
            <p:grpSpPr>
              <a:xfrm>
                <a:off x="7793640" y="2559600"/>
                <a:ext cx="830520" cy="659880"/>
                <a:chOff x="7793640" y="2559600"/>
                <a:chExt cx="830520" cy="659880"/>
              </a:xfrm>
            </p:grpSpPr>
            <p:sp>
              <p:nvSpPr>
                <p:cNvPr id="367" name="Цилиндр 107"/>
                <p:cNvSpPr/>
                <p:nvPr/>
              </p:nvSpPr>
              <p:spPr>
                <a:xfrm>
                  <a:off x="7793640" y="2559600"/>
                  <a:ext cx="830520" cy="659880"/>
                </a:xfrm>
                <a:prstGeom prst="can">
                  <a:avLst>
                    <a:gd name="adj" fmla="val 38460"/>
                  </a:avLst>
                </a:prstGeom>
                <a:pattFill prst="dkVert">
                  <a:fgClr>
                    <a:srgbClr val="000000"/>
                  </a:fgClr>
                  <a:bgClr>
                    <a:srgbClr val="ffffff"/>
                  </a:bgClr>
                </a:pattFill>
                <a:ln>
                  <a:solidFill>
                    <a:srgbClr val="325490"/>
                  </a:solidFill>
                </a:ln>
              </p:spPr>
              <p:style>
                <a:lnRef idx="2">
                  <a:schemeClr val="accent1">
                    <a:shade val="50000"/>
                  </a:schemeClr>
                </a:lnRef>
                <a:fillRef idx="1">
                  <a:schemeClr val="accent1"/>
                </a:fillRef>
                <a:effectRef idx="0">
                  <a:schemeClr val="accent1"/>
                </a:effectRef>
                <a:fontRef idx="minor"/>
              </p:style>
            </p:sp>
            <p:grpSp>
              <p:nvGrpSpPr>
                <p:cNvPr id="368" name="Группа 108"/>
                <p:cNvGrpSpPr/>
                <p:nvPr/>
              </p:nvGrpSpPr>
              <p:grpSpPr>
                <a:xfrm>
                  <a:off x="7898400" y="2585160"/>
                  <a:ext cx="621000" cy="196200"/>
                  <a:chOff x="7898400" y="2585160"/>
                  <a:chExt cx="621000" cy="196200"/>
                </a:xfrm>
              </p:grpSpPr>
              <p:sp>
                <p:nvSpPr>
                  <p:cNvPr id="369" name="Полилиния: фигура 109"/>
                  <p:cNvSpPr/>
                  <p:nvPr/>
                </p:nvSpPr>
                <p:spPr>
                  <a:xfrm>
                    <a:off x="7898400" y="2603880"/>
                    <a:ext cx="621000" cy="177480"/>
                  </a:xfrm>
                  <a:custGeom>
                    <a:avLst/>
                    <a:gdLst/>
                    <a:ahLst/>
                    <a:rect l="l" t="t" r="r" b="b"/>
                    <a:pathLst>
                      <a:path w="828465" h="277980">
                        <a:moveTo>
                          <a:pt x="413078" y="0"/>
                        </a:moveTo>
                        <a:cubicBezTo>
                          <a:pt x="642490" y="0"/>
                          <a:pt x="828465" y="52334"/>
                          <a:pt x="828465" y="116892"/>
                        </a:cubicBezTo>
                        <a:lnTo>
                          <a:pt x="828465" y="158000"/>
                        </a:lnTo>
                        <a:lnTo>
                          <a:pt x="822335" y="176589"/>
                        </a:lnTo>
                        <a:cubicBezTo>
                          <a:pt x="783602" y="234453"/>
                          <a:pt x="616123" y="277980"/>
                          <a:pt x="415387" y="277980"/>
                        </a:cubicBezTo>
                        <a:cubicBezTo>
                          <a:pt x="185975" y="277980"/>
                          <a:pt x="0" y="221128"/>
                          <a:pt x="0" y="150998"/>
                        </a:cubicBezTo>
                        <a:lnTo>
                          <a:pt x="0" y="110447"/>
                        </a:lnTo>
                        <a:lnTo>
                          <a:pt x="6130" y="93334"/>
                        </a:lnTo>
                        <a:cubicBezTo>
                          <a:pt x="44864" y="40068"/>
                          <a:pt x="212343" y="0"/>
                          <a:pt x="413078" y="0"/>
                        </a:cubicBezTo>
                        <a:close/>
                      </a:path>
                    </a:pathLst>
                  </a:custGeom>
                  <a:pattFill prst="openDmnd">
                    <a:fgClr>
                      <a:srgbClr val="dd462f"/>
                    </a:fgClr>
                    <a:bgClr>
                      <a:srgbClr val="ffffff"/>
                    </a:bgClr>
                  </a:pattFill>
                  <a:ln w="6350">
                    <a:solidFill>
                      <a:srgbClr val="000000"/>
                    </a:solidFill>
                  </a:ln>
                </p:spPr>
                <p:style>
                  <a:lnRef idx="2">
                    <a:schemeClr val="accent1">
                      <a:shade val="50000"/>
                    </a:schemeClr>
                  </a:lnRef>
                  <a:fillRef idx="1">
                    <a:schemeClr val="accent1"/>
                  </a:fillRef>
                  <a:effectRef idx="0">
                    <a:schemeClr val="accent1"/>
                  </a:effectRef>
                  <a:fontRef idx="minor"/>
                </p:style>
              </p:sp>
              <p:sp>
                <p:nvSpPr>
                  <p:cNvPr id="370" name="Овал 110"/>
                  <p:cNvSpPr/>
                  <p:nvPr/>
                </p:nvSpPr>
                <p:spPr>
                  <a:xfrm>
                    <a:off x="7898400" y="2585160"/>
                    <a:ext cx="621000" cy="171000"/>
                  </a:xfrm>
                  <a:prstGeom prst="ellipse">
                    <a:avLst/>
                  </a:prstGeom>
                  <a:pattFill prst="openDmnd">
                    <a:fgClr>
                      <a:srgbClr val="c55a11"/>
                    </a:fgClr>
                    <a:bgClr>
                      <a:srgbClr val="ffffff"/>
                    </a:bgClr>
                  </a:pattFill>
                  <a:ln w="6350">
                    <a:solidFill>
                      <a:srgbClr val="000000"/>
                    </a:solidFill>
                  </a:ln>
                </p:spPr>
                <p:style>
                  <a:lnRef idx="2">
                    <a:schemeClr val="accent1">
                      <a:shade val="50000"/>
                    </a:schemeClr>
                  </a:lnRef>
                  <a:fillRef idx="1">
                    <a:schemeClr val="accent1"/>
                  </a:fillRef>
                  <a:effectRef idx="0">
                    <a:schemeClr val="accent1"/>
                  </a:effectRef>
                  <a:fontRef idx="minor"/>
                </p:style>
              </p:sp>
            </p:grpSp>
          </p:grpSp>
          <p:grpSp>
            <p:nvGrpSpPr>
              <p:cNvPr id="371" name="Группа 84"/>
              <p:cNvGrpSpPr/>
              <p:nvPr/>
            </p:nvGrpSpPr>
            <p:grpSpPr>
              <a:xfrm>
                <a:off x="7661520" y="1253520"/>
                <a:ext cx="1068840" cy="1609920"/>
                <a:chOff x="7661520" y="1253520"/>
                <a:chExt cx="1068840" cy="1609920"/>
              </a:xfrm>
            </p:grpSpPr>
            <p:grpSp>
              <p:nvGrpSpPr>
                <p:cNvPr id="372" name="Группа 85"/>
                <p:cNvGrpSpPr/>
                <p:nvPr/>
              </p:nvGrpSpPr>
              <p:grpSpPr>
                <a:xfrm>
                  <a:off x="7678440" y="2357640"/>
                  <a:ext cx="1048680" cy="505800"/>
                  <a:chOff x="7678440" y="2357640"/>
                  <a:chExt cx="1048680" cy="505800"/>
                </a:xfrm>
              </p:grpSpPr>
              <p:sp>
                <p:nvSpPr>
                  <p:cNvPr id="373" name="Прямая соединительная линия 99"/>
                  <p:cNvSpPr/>
                  <p:nvPr/>
                </p:nvSpPr>
                <p:spPr>
                  <a:xfrm flipV="1">
                    <a:off x="8726040" y="2549160"/>
                    <a:ext cx="0" cy="138960"/>
                  </a:xfrm>
                  <a:prstGeom prst="line">
                    <a:avLst/>
                  </a:prstGeom>
                  <a:ln w="12700">
                    <a:solidFill>
                      <a:srgbClr val="000000"/>
                    </a:solidFill>
                  </a:ln>
                </p:spPr>
                <p:style>
                  <a:lnRef idx="1">
                    <a:schemeClr val="dk1"/>
                  </a:lnRef>
                  <a:fillRef idx="0">
                    <a:schemeClr val="dk1"/>
                  </a:fillRef>
                  <a:effectRef idx="0">
                    <a:schemeClr val="dk1"/>
                  </a:effectRef>
                  <a:fontRef idx="minor"/>
                </p:style>
              </p:sp>
              <p:sp>
                <p:nvSpPr>
                  <p:cNvPr id="374" name="Дуга 100"/>
                  <p:cNvSpPr/>
                  <p:nvPr/>
                </p:nvSpPr>
                <p:spPr>
                  <a:xfrm>
                    <a:off x="7736400" y="2357640"/>
                    <a:ext cx="930240" cy="318600"/>
                  </a:xfrm>
                  <a:prstGeom prst="arc">
                    <a:avLst>
                      <a:gd name="adj1" fmla="val 21560190"/>
                      <a:gd name="adj2" fmla="val 10891971"/>
                    </a:avLst>
                  </a:prstGeom>
                  <a:noFill/>
                  <a:ln w="12700">
                    <a:solidFill>
                      <a:srgbClr val="000000"/>
                    </a:solidFill>
                  </a:ln>
                </p:spPr>
                <p:style>
                  <a:lnRef idx="1">
                    <a:schemeClr val="accent1"/>
                  </a:lnRef>
                  <a:fillRef idx="0">
                    <a:schemeClr val="accent1"/>
                  </a:fillRef>
                  <a:effectRef idx="0">
                    <a:schemeClr val="accent1"/>
                  </a:effectRef>
                  <a:fontRef idx="minor"/>
                </p:style>
              </p:sp>
              <p:grpSp>
                <p:nvGrpSpPr>
                  <p:cNvPr id="375" name="Группа 101"/>
                  <p:cNvGrpSpPr/>
                  <p:nvPr/>
                </p:nvGrpSpPr>
                <p:grpSpPr>
                  <a:xfrm>
                    <a:off x="7679160" y="2357640"/>
                    <a:ext cx="1047960" cy="505800"/>
                    <a:chOff x="7679160" y="2357640"/>
                    <a:chExt cx="1047960" cy="505800"/>
                  </a:xfrm>
                </p:grpSpPr>
                <p:sp>
                  <p:nvSpPr>
                    <p:cNvPr id="376" name="Дуга 105"/>
                    <p:cNvSpPr/>
                    <p:nvPr/>
                  </p:nvSpPr>
                  <p:spPr>
                    <a:xfrm>
                      <a:off x="7679160" y="2357640"/>
                      <a:ext cx="1047960" cy="370080"/>
                    </a:xfrm>
                    <a:prstGeom prst="arc">
                      <a:avLst>
                        <a:gd name="adj1" fmla="val 21146236"/>
                        <a:gd name="adj2" fmla="val 11189953"/>
                      </a:avLst>
                    </a:prstGeom>
                    <a:noFill/>
                    <a:ln w="12700">
                      <a:solidFill>
                        <a:srgbClr val="000000"/>
                      </a:solidFill>
                    </a:ln>
                  </p:spPr>
                  <p:style>
                    <a:lnRef idx="1">
                      <a:schemeClr val="accent1"/>
                    </a:lnRef>
                    <a:fillRef idx="0">
                      <a:schemeClr val="accent1"/>
                    </a:fillRef>
                    <a:effectRef idx="0">
                      <a:schemeClr val="accent1"/>
                    </a:effectRef>
                    <a:fontRef idx="minor"/>
                  </p:style>
                </p:sp>
                <p:sp>
                  <p:nvSpPr>
                    <p:cNvPr id="377" name="Дуга 106"/>
                    <p:cNvSpPr/>
                    <p:nvPr/>
                  </p:nvSpPr>
                  <p:spPr>
                    <a:xfrm>
                      <a:off x="7679160" y="2493360"/>
                      <a:ext cx="1047960" cy="370080"/>
                    </a:xfrm>
                    <a:prstGeom prst="arc">
                      <a:avLst>
                        <a:gd name="adj1" fmla="val 47805"/>
                        <a:gd name="adj2" fmla="val 10753300"/>
                      </a:avLst>
                    </a:prstGeom>
                    <a:noFill/>
                    <a:ln w="12700">
                      <a:solidFill>
                        <a:srgbClr val="000000"/>
                      </a:solidFill>
                    </a:ln>
                  </p:spPr>
                  <p:style>
                    <a:lnRef idx="1">
                      <a:schemeClr val="accent1"/>
                    </a:lnRef>
                    <a:fillRef idx="0">
                      <a:schemeClr val="accent1"/>
                    </a:fillRef>
                    <a:effectRef idx="0">
                      <a:schemeClr val="accent1"/>
                    </a:effectRef>
                    <a:fontRef idx="minor"/>
                  </p:style>
                </p:sp>
              </p:grpSp>
              <p:sp>
                <p:nvSpPr>
                  <p:cNvPr id="378" name="Дуга 102"/>
                  <p:cNvSpPr/>
                  <p:nvPr/>
                </p:nvSpPr>
                <p:spPr>
                  <a:xfrm>
                    <a:off x="7718040" y="2456640"/>
                    <a:ext cx="981720" cy="338040"/>
                  </a:xfrm>
                  <a:prstGeom prst="arc">
                    <a:avLst>
                      <a:gd name="adj1" fmla="val 11814126"/>
                      <a:gd name="adj2" fmla="val 20455358"/>
                    </a:avLst>
                  </a:prstGeom>
                  <a:noFill/>
                  <a:ln w="12700">
                    <a:solidFill>
                      <a:srgbClr val="000000">
                        <a:alpha val="36000"/>
                      </a:srgbClr>
                    </a:solidFill>
                    <a:prstDash val="dash"/>
                  </a:ln>
                </p:spPr>
                <p:style>
                  <a:lnRef idx="1">
                    <a:schemeClr val="accent1"/>
                  </a:lnRef>
                  <a:fillRef idx="0">
                    <a:schemeClr val="accent1"/>
                  </a:fillRef>
                  <a:effectRef idx="0">
                    <a:schemeClr val="accent1"/>
                  </a:effectRef>
                  <a:fontRef idx="minor"/>
                </p:style>
              </p:sp>
              <p:sp>
                <p:nvSpPr>
                  <p:cNvPr id="379" name="Овал 103"/>
                  <p:cNvSpPr/>
                  <p:nvPr/>
                </p:nvSpPr>
                <p:spPr>
                  <a:xfrm>
                    <a:off x="7767000" y="2540880"/>
                    <a:ext cx="875880" cy="264960"/>
                  </a:xfrm>
                  <a:prstGeom prst="ellipse">
                    <a:avLst/>
                  </a:prstGeom>
                  <a:noFill/>
                  <a:ln w="9525">
                    <a:solidFill>
                      <a:srgbClr val="000000"/>
                    </a:solidFill>
                    <a:prstDash val="dash"/>
                  </a:ln>
                </p:spPr>
                <p:style>
                  <a:lnRef idx="2">
                    <a:schemeClr val="accent1">
                      <a:shade val="50000"/>
                    </a:schemeClr>
                  </a:lnRef>
                  <a:fillRef idx="1">
                    <a:schemeClr val="accent1"/>
                  </a:fillRef>
                  <a:effectRef idx="0">
                    <a:schemeClr val="accent1"/>
                  </a:effectRef>
                  <a:fontRef idx="minor"/>
                </p:style>
              </p:sp>
              <p:sp>
                <p:nvSpPr>
                  <p:cNvPr id="380" name="Прямая соединительная линия 104"/>
                  <p:cNvSpPr/>
                  <p:nvPr/>
                </p:nvSpPr>
                <p:spPr>
                  <a:xfrm flipV="1">
                    <a:off x="7678440" y="2549880"/>
                    <a:ext cx="0" cy="138960"/>
                  </a:xfrm>
                  <a:prstGeom prst="line">
                    <a:avLst/>
                  </a:prstGeom>
                  <a:ln w="12700">
                    <a:solidFill>
                      <a:srgbClr val="000000"/>
                    </a:solidFill>
                  </a:ln>
                </p:spPr>
                <p:style>
                  <a:lnRef idx="1">
                    <a:schemeClr val="dk1"/>
                  </a:lnRef>
                  <a:fillRef idx="0">
                    <a:schemeClr val="dk1"/>
                  </a:fillRef>
                  <a:effectRef idx="0">
                    <a:schemeClr val="dk1"/>
                  </a:effectRef>
                  <a:fontRef idx="minor"/>
                </p:style>
              </p:sp>
            </p:grpSp>
            <p:grpSp>
              <p:nvGrpSpPr>
                <p:cNvPr id="381" name="Группа 86"/>
                <p:cNvGrpSpPr/>
                <p:nvPr/>
              </p:nvGrpSpPr>
              <p:grpSpPr>
                <a:xfrm>
                  <a:off x="7661520" y="1253520"/>
                  <a:ext cx="1068840" cy="1390680"/>
                  <a:chOff x="7661520" y="1253520"/>
                  <a:chExt cx="1068840" cy="1390680"/>
                </a:xfrm>
              </p:grpSpPr>
              <p:sp>
                <p:nvSpPr>
                  <p:cNvPr id="382" name="Дуга 87"/>
                  <p:cNvSpPr/>
                  <p:nvPr/>
                </p:nvSpPr>
                <p:spPr>
                  <a:xfrm>
                    <a:off x="7670160" y="2193840"/>
                    <a:ext cx="1060200" cy="421560"/>
                  </a:xfrm>
                  <a:prstGeom prst="arc">
                    <a:avLst>
                      <a:gd name="adj1" fmla="val 11235159"/>
                      <a:gd name="adj2" fmla="val 21286147"/>
                    </a:avLst>
                  </a:prstGeom>
                  <a:noFill/>
                  <a:ln w="12700">
                    <a:solidFill>
                      <a:srgbClr val="000000"/>
                    </a:solidFill>
                    <a:prstDash val="dash"/>
                  </a:ln>
                </p:spPr>
                <p:style>
                  <a:lnRef idx="1">
                    <a:schemeClr val="accent1"/>
                  </a:lnRef>
                  <a:fillRef idx="0">
                    <a:schemeClr val="accent1"/>
                  </a:fillRef>
                  <a:effectRef idx="0">
                    <a:schemeClr val="accent1"/>
                  </a:effectRef>
                  <a:fontRef idx="minor"/>
                </p:style>
              </p:sp>
              <p:sp>
                <p:nvSpPr>
                  <p:cNvPr id="383" name="Блок-схема: магнитный диск 88"/>
                  <p:cNvSpPr/>
                  <p:nvPr/>
                </p:nvSpPr>
                <p:spPr>
                  <a:xfrm>
                    <a:off x="7688160" y="1469520"/>
                    <a:ext cx="1023120" cy="1124280"/>
                  </a:xfrm>
                  <a:prstGeom prst="flowChartMagneticDisk">
                    <a:avLst/>
                  </a:prstGeom>
                  <a:solidFill>
                    <a:schemeClr val="accent1">
                      <a:alpha val="35000"/>
                    </a:schemeClr>
                  </a:solidFill>
                  <a:ln w="6350">
                    <a:solidFill>
                      <a:srgbClr val="325490"/>
                    </a:solidFill>
                  </a:ln>
                </p:spPr>
                <p:style>
                  <a:lnRef idx="2">
                    <a:schemeClr val="accent1">
                      <a:shade val="50000"/>
                    </a:schemeClr>
                  </a:lnRef>
                  <a:fillRef idx="1">
                    <a:schemeClr val="accent1"/>
                  </a:fillRef>
                  <a:effectRef idx="0">
                    <a:schemeClr val="accent1"/>
                  </a:effectRef>
                  <a:fontRef idx="minor"/>
                </p:style>
              </p:sp>
              <p:sp>
                <p:nvSpPr>
                  <p:cNvPr id="384" name="Дуга 89"/>
                  <p:cNvSpPr/>
                  <p:nvPr/>
                </p:nvSpPr>
                <p:spPr>
                  <a:xfrm>
                    <a:off x="7667640" y="2197080"/>
                    <a:ext cx="1060200" cy="421560"/>
                  </a:xfrm>
                  <a:prstGeom prst="arc">
                    <a:avLst>
                      <a:gd name="adj1" fmla="val 21146236"/>
                      <a:gd name="adj2" fmla="val 11163351"/>
                    </a:avLst>
                  </a:prstGeom>
                  <a:noFill/>
                  <a:ln w="12700">
                    <a:solidFill>
                      <a:srgbClr val="000000"/>
                    </a:solidFill>
                  </a:ln>
                </p:spPr>
                <p:style>
                  <a:lnRef idx="1">
                    <a:schemeClr val="accent1"/>
                  </a:lnRef>
                  <a:fillRef idx="0">
                    <a:schemeClr val="accent1"/>
                  </a:fillRef>
                  <a:effectRef idx="0">
                    <a:schemeClr val="accent1"/>
                  </a:effectRef>
                  <a:fontRef idx="minor"/>
                </p:style>
              </p:sp>
              <p:sp>
                <p:nvSpPr>
                  <p:cNvPr id="385" name="Дуга 90"/>
                  <p:cNvSpPr/>
                  <p:nvPr/>
                </p:nvSpPr>
                <p:spPr>
                  <a:xfrm>
                    <a:off x="7679520" y="2214360"/>
                    <a:ext cx="1049040" cy="429840"/>
                  </a:xfrm>
                  <a:prstGeom prst="arc">
                    <a:avLst>
                      <a:gd name="adj1" fmla="val 11104141"/>
                      <a:gd name="adj2" fmla="val 21240521"/>
                    </a:avLst>
                  </a:prstGeom>
                  <a:noFill/>
                  <a:ln w="3175">
                    <a:solidFill>
                      <a:srgbClr val="44546a"/>
                    </a:solidFill>
                    <a:prstDash val="dash"/>
                  </a:ln>
                </p:spPr>
                <p:style>
                  <a:lnRef idx="1">
                    <a:schemeClr val="accent1"/>
                  </a:lnRef>
                  <a:fillRef idx="0">
                    <a:schemeClr val="accent1"/>
                  </a:fillRef>
                  <a:effectRef idx="0">
                    <a:schemeClr val="accent1"/>
                  </a:effectRef>
                  <a:fontRef idx="minor"/>
                </p:style>
              </p:sp>
              <p:sp>
                <p:nvSpPr>
                  <p:cNvPr id="386" name="Дуга 91"/>
                  <p:cNvSpPr/>
                  <p:nvPr/>
                </p:nvSpPr>
                <p:spPr>
                  <a:xfrm>
                    <a:off x="7727400" y="2235960"/>
                    <a:ext cx="945720" cy="334800"/>
                  </a:xfrm>
                  <a:prstGeom prst="arc">
                    <a:avLst>
                      <a:gd name="adj1" fmla="val 21289524"/>
                      <a:gd name="adj2" fmla="val 21150802"/>
                    </a:avLst>
                  </a:prstGeom>
                  <a:noFill/>
                  <a:ln w="3175">
                    <a:solidFill>
                      <a:srgbClr val="4472c4">
                        <a:lumMod val="50000"/>
                      </a:srgbClr>
                    </a:solidFill>
                    <a:prstDash val="dash"/>
                  </a:ln>
                </p:spPr>
                <p:style>
                  <a:lnRef idx="1">
                    <a:schemeClr val="accent1"/>
                  </a:lnRef>
                  <a:fillRef idx="0">
                    <a:schemeClr val="accent1"/>
                  </a:fillRef>
                  <a:effectRef idx="0">
                    <a:schemeClr val="accent1"/>
                  </a:effectRef>
                  <a:fontRef idx="minor"/>
                </p:style>
              </p:sp>
              <p:sp>
                <p:nvSpPr>
                  <p:cNvPr id="387" name="Овал 92"/>
                  <p:cNvSpPr/>
                  <p:nvPr/>
                </p:nvSpPr>
                <p:spPr>
                  <a:xfrm>
                    <a:off x="7666920" y="1518840"/>
                    <a:ext cx="1061280" cy="32148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grpSp>
                <p:nvGrpSpPr>
                  <p:cNvPr id="388" name="Группа 93"/>
                  <p:cNvGrpSpPr/>
                  <p:nvPr/>
                </p:nvGrpSpPr>
                <p:grpSpPr>
                  <a:xfrm>
                    <a:off x="7727400" y="1397880"/>
                    <a:ext cx="945720" cy="383400"/>
                    <a:chOff x="7727400" y="1397880"/>
                    <a:chExt cx="945720" cy="383400"/>
                  </a:xfrm>
                </p:grpSpPr>
                <p:sp>
                  <p:nvSpPr>
                    <p:cNvPr id="389" name="Полилиния: фигура 97"/>
                    <p:cNvSpPr/>
                    <p:nvPr/>
                  </p:nvSpPr>
                  <p:spPr>
                    <a:xfrm>
                      <a:off x="7728840" y="1400040"/>
                      <a:ext cx="944280" cy="381240"/>
                    </a:xfrm>
                    <a:custGeom>
                      <a:avLst/>
                      <a:gdLst/>
                      <a:ahLst/>
                      <a:rect l="l" t="t" r="r" b="b"/>
                      <a:pathLst>
                        <a:path w="1022074" h="509854">
                          <a:moveTo>
                            <a:pt x="510339" y="0"/>
                          </a:moveTo>
                          <a:cubicBezTo>
                            <a:pt x="792919" y="0"/>
                            <a:pt x="1022074" y="85101"/>
                            <a:pt x="1022074" y="190166"/>
                          </a:cubicBezTo>
                          <a:lnTo>
                            <a:pt x="1022074" y="324835"/>
                          </a:lnTo>
                          <a:lnTo>
                            <a:pt x="1013072" y="358025"/>
                          </a:lnTo>
                          <a:cubicBezTo>
                            <a:pt x="965347" y="444699"/>
                            <a:pt x="758993" y="509854"/>
                            <a:pt x="511735" y="509854"/>
                          </a:cubicBezTo>
                          <a:cubicBezTo>
                            <a:pt x="229155" y="509854"/>
                            <a:pt x="0" y="424753"/>
                            <a:pt x="0" y="319689"/>
                          </a:cubicBezTo>
                          <a:lnTo>
                            <a:pt x="0" y="185019"/>
                          </a:lnTo>
                          <a:lnTo>
                            <a:pt x="9003" y="151830"/>
                          </a:lnTo>
                          <a:cubicBezTo>
                            <a:pt x="56728" y="65156"/>
                            <a:pt x="263082" y="0"/>
                            <a:pt x="510339" y="0"/>
                          </a:cubicBez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390" name="Дуга 98"/>
                    <p:cNvSpPr/>
                    <p:nvPr/>
                  </p:nvSpPr>
                  <p:spPr>
                    <a:xfrm>
                      <a:off x="7727400" y="1397880"/>
                      <a:ext cx="937080" cy="276840"/>
                    </a:xfrm>
                    <a:prstGeom prst="arc">
                      <a:avLst>
                        <a:gd name="adj1" fmla="val 21146236"/>
                        <a:gd name="adj2" fmla="val 11189953"/>
                      </a:avLst>
                    </a:prstGeom>
                    <a:noFill/>
                    <a:ln w="12700">
                      <a:solidFill>
                        <a:srgbClr val="000000"/>
                      </a:solidFill>
                    </a:ln>
                  </p:spPr>
                  <p:style>
                    <a:lnRef idx="1">
                      <a:schemeClr val="accent1"/>
                    </a:lnRef>
                    <a:fillRef idx="0">
                      <a:schemeClr val="accent1"/>
                    </a:fillRef>
                    <a:effectRef idx="0">
                      <a:schemeClr val="accent1"/>
                    </a:effectRef>
                    <a:fontRef idx="minor"/>
                  </p:style>
                </p:sp>
              </p:grpSp>
              <p:sp>
                <p:nvSpPr>
                  <p:cNvPr id="391" name="Овал 94"/>
                  <p:cNvSpPr/>
                  <p:nvPr/>
                </p:nvSpPr>
                <p:spPr>
                  <a:xfrm>
                    <a:off x="7762680" y="2258640"/>
                    <a:ext cx="875880" cy="297360"/>
                  </a:xfrm>
                  <a:prstGeom prst="ellipse">
                    <a:avLst/>
                  </a:prstGeom>
                  <a:noFill/>
                  <a:ln w="9525">
                    <a:solidFill>
                      <a:srgbClr val="000000"/>
                    </a:solidFill>
                    <a:prstDash val="dash"/>
                  </a:ln>
                </p:spPr>
                <p:style>
                  <a:lnRef idx="2">
                    <a:schemeClr val="accent1">
                      <a:shade val="50000"/>
                    </a:schemeClr>
                  </a:lnRef>
                  <a:fillRef idx="1">
                    <a:schemeClr val="accent1"/>
                  </a:fillRef>
                  <a:effectRef idx="0">
                    <a:schemeClr val="accent1"/>
                  </a:effectRef>
                  <a:fontRef idx="minor"/>
                </p:style>
              </p:sp>
              <p:sp>
                <p:nvSpPr>
                  <p:cNvPr id="392" name="Полилиния: фигура 95"/>
                  <p:cNvSpPr/>
                  <p:nvPr/>
                </p:nvSpPr>
                <p:spPr>
                  <a:xfrm>
                    <a:off x="7662600" y="1297800"/>
                    <a:ext cx="1061280" cy="372960"/>
                  </a:xfrm>
                  <a:custGeom>
                    <a:avLst/>
                    <a:gdLst/>
                    <a:ahLst/>
                    <a:rect l="l" t="t" r="r" b="b"/>
                    <a:pathLst>
                      <a:path w="1051838" h="567307">
                        <a:moveTo>
                          <a:pt x="525705" y="0"/>
                        </a:moveTo>
                        <a:lnTo>
                          <a:pt x="525706" y="0"/>
                        </a:lnTo>
                        <a:lnTo>
                          <a:pt x="525706" y="0"/>
                        </a:lnTo>
                        <a:cubicBezTo>
                          <a:pt x="816281" y="0"/>
                          <a:pt x="1051838" y="95504"/>
                          <a:pt x="1051838" y="213315"/>
                        </a:cubicBezTo>
                        <a:lnTo>
                          <a:pt x="1051838" y="355707"/>
                        </a:lnTo>
                        <a:lnTo>
                          <a:pt x="1041575" y="396983"/>
                        </a:lnTo>
                        <a:cubicBezTo>
                          <a:pt x="992515" y="494187"/>
                          <a:pt x="780385" y="567307"/>
                          <a:pt x="526132" y="567307"/>
                        </a:cubicBezTo>
                        <a:cubicBezTo>
                          <a:pt x="453488" y="567307"/>
                          <a:pt x="384283" y="561338"/>
                          <a:pt x="321338" y="550544"/>
                        </a:cubicBezTo>
                        <a:cubicBezTo>
                          <a:pt x="132501" y="518161"/>
                          <a:pt x="0" y="442350"/>
                          <a:pt x="0" y="353992"/>
                        </a:cubicBezTo>
                        <a:lnTo>
                          <a:pt x="0" y="211596"/>
                        </a:lnTo>
                        <a:lnTo>
                          <a:pt x="10262" y="170325"/>
                        </a:lnTo>
                        <a:cubicBezTo>
                          <a:pt x="59322" y="73120"/>
                          <a:pt x="271452" y="0"/>
                          <a:pt x="525705" y="0"/>
                        </a:cubicBez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sp>
                <p:nvSpPr>
                  <p:cNvPr id="393" name="Овал 96"/>
                  <p:cNvSpPr/>
                  <p:nvPr/>
                </p:nvSpPr>
                <p:spPr>
                  <a:xfrm>
                    <a:off x="7661520" y="1253520"/>
                    <a:ext cx="1061280" cy="29952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p:style>
              </p:sp>
            </p:grpSp>
          </p:grpSp>
        </p:grpSp>
      </p:gr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6" name="Заголовок 1"/>
          <p:cNvSpPr txBox="1"/>
          <p:nvPr/>
        </p:nvSpPr>
        <p:spPr>
          <a:xfrm>
            <a:off x="838080" y="365040"/>
            <a:ext cx="10515240" cy="1325160"/>
          </a:xfrm>
          <a:prstGeom prst="rect">
            <a:avLst/>
          </a:prstGeom>
          <a:noFill/>
          <a:ln w="0">
            <a:noFill/>
          </a:ln>
        </p:spPr>
        <p:txBody>
          <a:bodyPr anchor="ctr">
            <a:normAutofit/>
          </a:bodyPr>
          <a:p>
            <a:pPr>
              <a:lnSpc>
                <a:spcPct val="90000"/>
              </a:lnSpc>
            </a:pPr>
            <a:r>
              <a:rPr b="1" lang="ru-RU" sz="4400" spc="-1" strike="noStrike">
                <a:solidFill>
                  <a:srgbClr val="000000"/>
                </a:solidFill>
                <a:latin typeface="Calibri"/>
              </a:rPr>
              <a:t>Глава  11. Обработка и представление экспериментальных результатов</a:t>
            </a:r>
            <a:endParaRPr b="0" lang="ru-RU" sz="4400" spc="-1" strike="noStrike">
              <a:solidFill>
                <a:srgbClr val="000000"/>
              </a:solidFill>
              <a:latin typeface="Calibri"/>
            </a:endParaRPr>
          </a:p>
        </p:txBody>
      </p:sp>
      <p:sp>
        <p:nvSpPr>
          <p:cNvPr id="1697" name="Объект 2"/>
          <p:cNvSpPr txBox="1"/>
          <p:nvPr/>
        </p:nvSpPr>
        <p:spPr>
          <a:xfrm>
            <a:off x="838080" y="1825560"/>
            <a:ext cx="10515240" cy="4350960"/>
          </a:xfrm>
          <a:prstGeom prst="rect">
            <a:avLst/>
          </a:prstGeom>
          <a:noFill/>
          <a:ln w="0">
            <a:noFill/>
          </a:ln>
        </p:spPr>
        <p:txBody>
          <a:bodyPr>
            <a:noAutofit/>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В Главе 11 приведены материалы, описывающие обработку и представление результатов аналогичных экспериментов.</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Вводится и объясняется понятие «удельной скорости роста»</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Представлена и обсуждается идеализированная кривая роста популяции микроорганизмов</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Водится понятия сигмоидной (</a:t>
            </a:r>
            <a:r>
              <a:rPr b="0" lang="en-US" sz="2800" spc="-1" strike="noStrike">
                <a:solidFill>
                  <a:srgbClr val="000000"/>
                </a:solidFill>
                <a:latin typeface="Calibri"/>
              </a:rPr>
              <a:t>S- </a:t>
            </a:r>
            <a:r>
              <a:rPr b="0" lang="ru-RU" sz="2800" spc="-1" strike="noStrike">
                <a:solidFill>
                  <a:srgbClr val="000000"/>
                </a:solidFill>
                <a:latin typeface="Calibri"/>
              </a:rPr>
              <a:t>образной) кривой и обсуждаются причины ее встречаемости в различных процессах</a:t>
            </a:r>
            <a:endParaRPr b="0" lang="ru-RU"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8"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Рост популяций: Задача - иллюстрация</a:t>
            </a:r>
            <a:endParaRPr b="0" lang="ru-RU" sz="4400" spc="-1" strike="noStrike">
              <a:solidFill>
                <a:srgbClr val="000000"/>
              </a:solidFill>
              <a:latin typeface="Calibri"/>
            </a:endParaRPr>
          </a:p>
        </p:txBody>
      </p:sp>
      <p:sp>
        <p:nvSpPr>
          <p:cNvPr id="1699" name="Объект 2"/>
          <p:cNvSpPr txBox="1"/>
          <p:nvPr/>
        </p:nvSpPr>
        <p:spPr>
          <a:xfrm>
            <a:off x="838080" y="1825560"/>
            <a:ext cx="10515240" cy="4350960"/>
          </a:xfrm>
          <a:prstGeom prst="rect">
            <a:avLst/>
          </a:prstGeom>
          <a:noFill/>
          <a:ln w="0">
            <a:noFill/>
          </a:ln>
        </p:spPr>
        <p:txBody>
          <a:bodyPr>
            <a:normAutofit fontScale="49000"/>
          </a:bodyPr>
          <a:p>
            <a:pPr>
              <a:lnSpc>
                <a:spcPct val="90000"/>
              </a:lnSpc>
              <a:spcBef>
                <a:spcPts val="1001"/>
              </a:spcBef>
              <a:tabLst>
                <a:tab algn="l" pos="0"/>
              </a:tabLst>
            </a:pPr>
            <a:r>
              <a:rPr b="0" lang="ru-RU" sz="2800" spc="-1" strike="noStrike">
                <a:solidFill>
                  <a:srgbClr val="000000"/>
                </a:solidFill>
                <a:latin typeface="Calibri"/>
              </a:rPr>
              <a:t>Задача </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У одного фермера 100 коров, и в год стадо увеличивается на 95 телят.</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У другого фермера 300 коров, и в год стадо увеличивается на 279 телят</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У какого из фермеров хозяйство успешнее?</a:t>
            </a:r>
            <a:endParaRPr b="0" lang="ru-RU" sz="2400" spc="-1" strike="noStrike">
              <a:solidFill>
                <a:srgbClr val="000000"/>
              </a:solidFill>
              <a:latin typeface="Calibri"/>
            </a:endParaRPr>
          </a:p>
          <a:p>
            <a:pPr marL="457200">
              <a:lnSpc>
                <a:spcPct val="90000"/>
              </a:lnSpc>
              <a:spcBef>
                <a:spcPts val="499"/>
              </a:spcBef>
              <a:tabLst>
                <a:tab algn="l" pos="0"/>
              </a:tabLst>
            </a:pP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Обсуждение </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Прямое сравнение </a:t>
            </a:r>
            <a:r>
              <a:rPr b="0" lang="en-US" sz="2400" spc="-1" strike="noStrike">
                <a:solidFill>
                  <a:srgbClr val="000000"/>
                </a:solidFill>
                <a:latin typeface="Calibri"/>
              </a:rPr>
              <a:t>95 &lt;</a:t>
            </a:r>
            <a:r>
              <a:rPr b="0" lang="ru-RU" sz="2400" spc="-1" strike="noStrike">
                <a:solidFill>
                  <a:srgbClr val="000000"/>
                </a:solidFill>
                <a:latin typeface="Calibri"/>
              </a:rPr>
              <a:t> 279</a:t>
            </a:r>
            <a:r>
              <a:rPr b="0" lang="en-US" sz="2400" spc="-1" strike="noStrike">
                <a:solidFill>
                  <a:srgbClr val="000000"/>
                </a:solidFill>
                <a:latin typeface="Calibri"/>
              </a:rPr>
              <a:t> </a:t>
            </a:r>
            <a:r>
              <a:rPr b="0" lang="ru-RU" sz="2400" spc="-1" strike="noStrike">
                <a:solidFill>
                  <a:srgbClr val="000000"/>
                </a:solidFill>
                <a:latin typeface="Calibri"/>
              </a:rPr>
              <a:t>мало информативно</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Такое сравнение скорее отражает величину хозяйства  </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Решение сводится к приведению данных к сравнимому виду</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У второго фермера на каждые 100 коров приходится 279:3=93 теленка</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Ответ: 95 </a:t>
            </a:r>
            <a:r>
              <a:rPr b="0" lang="en-US" sz="2400" spc="-1" strike="noStrike">
                <a:solidFill>
                  <a:srgbClr val="000000"/>
                </a:solidFill>
                <a:latin typeface="Calibri"/>
              </a:rPr>
              <a:t>&gt; 93</a:t>
            </a:r>
            <a:r>
              <a:rPr b="0" lang="ru-RU" sz="2400" spc="-1" strike="noStrike">
                <a:solidFill>
                  <a:srgbClr val="000000"/>
                </a:solidFill>
                <a:latin typeface="Calibri"/>
              </a:rPr>
              <a:t>.</a:t>
            </a:r>
            <a:r>
              <a:rPr b="0" lang="en-US" sz="2400" spc="-1" strike="noStrike">
                <a:solidFill>
                  <a:srgbClr val="000000"/>
                </a:solidFill>
                <a:latin typeface="Calibri"/>
              </a:rPr>
              <a:t> </a:t>
            </a:r>
            <a:r>
              <a:rPr b="0" lang="ru-RU" sz="2400" spc="-1" strike="noStrike">
                <a:solidFill>
                  <a:srgbClr val="000000"/>
                </a:solidFill>
                <a:latin typeface="Calibri"/>
              </a:rPr>
              <a:t>У первого фермера хозяйство меньше, но успешнее</a:t>
            </a:r>
            <a:endParaRPr b="0" lang="ru-RU" sz="2400" spc="-1" strike="noStrike">
              <a:solidFill>
                <a:srgbClr val="000000"/>
              </a:solidFill>
              <a:latin typeface="Calibri"/>
            </a:endParaRPr>
          </a:p>
          <a:p>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Вывод: Для решения таких задач необходимо определить не суммарную скорость роста, а скорость роста, поделенную на величину растущего стада / популяции</a:t>
            </a:r>
            <a:endParaRPr b="0" lang="ru-RU" sz="2800" spc="-1" strike="noStrike">
              <a:solidFill>
                <a:srgbClr val="000000"/>
              </a:solidFill>
              <a:latin typeface="Calibri"/>
            </a:endParaRPr>
          </a:p>
          <a:p>
            <a:endParaRPr b="0" lang="ru-RU"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0" name="Заголовок 1"/>
          <p:cNvSpPr txBox="1"/>
          <p:nvPr/>
        </p:nvSpPr>
        <p:spPr>
          <a:xfrm>
            <a:off x="838080" y="365040"/>
            <a:ext cx="105152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Удельная скорость роста</a:t>
            </a:r>
            <a:endParaRPr b="0" lang="ru-RU" sz="4400" spc="-1" strike="noStrike">
              <a:solidFill>
                <a:srgbClr val="000000"/>
              </a:solidFill>
              <a:latin typeface="Calibri"/>
            </a:endParaRPr>
          </a:p>
        </p:txBody>
      </p:sp>
      <p:sp>
        <p:nvSpPr>
          <p:cNvPr id="1701" name="Объект 2"/>
          <p:cNvSpPr txBox="1"/>
          <p:nvPr/>
        </p:nvSpPr>
        <p:spPr>
          <a:xfrm>
            <a:off x="838080" y="1339200"/>
            <a:ext cx="10706760" cy="5015160"/>
          </a:xfrm>
          <a:prstGeom prst="rect">
            <a:avLst/>
          </a:prstGeom>
          <a:noFill/>
          <a:ln w="0">
            <a:noFill/>
          </a:ln>
        </p:spPr>
        <p:txBody>
          <a:bodyPr>
            <a:normAutofit fontScale="42000"/>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Вводится понятие «удельной» скорости</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«Удельная скорость роста» – это динамическая характеристика популяции, равная скорости роста единицы популяции</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В нашем примере это величина скорости роста (95 телят в год и 279 телят в год) поделенная на величину стада (100 и 300, соответственно), т.е.:</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в первом случае Удельная скорость роста = 95/100 = 0.95 телят в год на корову</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во втором случае Удельная скорость роста = 279/300 = 0.93 телят в год на корову</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Если считать не по коровам и телятам, а по головам, то в начале года у первого фермера было стадо 100 голов, а в конце 195, а у второго 300 и 579 соответственно.</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Наши расчёты приобретают вид:</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Удельная скорость роста_1 = (195-100)/100 = 0.95 телят в год на корову</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Удельная скорость роста_2 = (579-300)/300 = 0.93 телят в год на корову</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Если подсчет проводили через 2 года, то и это надо учесть</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Удельная скорость роста_1 = (290-100)/(2*100) = 0.95 телят в год на корову</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Удельная скорость роста_2 = (858-300)/(2*300) = 0.93 телят в год на корову</a:t>
            </a:r>
            <a:endParaRPr b="0" lang="ru-RU" sz="24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Если Х - численность стада, то Удельная (скорость роста) =  </a:t>
            </a:r>
            <a:endParaRPr b="0" lang="ru-RU" sz="2800" spc="-1" strike="noStrike">
              <a:solidFill>
                <a:srgbClr val="000000"/>
              </a:solidFill>
              <a:latin typeface="Calibri"/>
            </a:endParaRPr>
          </a:p>
          <a:p>
            <a:pPr>
              <a:lnSpc>
                <a:spcPct val="90000"/>
              </a:lnSpc>
              <a:spcBef>
                <a:spcPts val="1001"/>
              </a:spcBef>
              <a:tabLst>
                <a:tab algn="l" pos="0"/>
              </a:tabLst>
            </a:pPr>
            <a:r>
              <a:rPr b="0" lang="ru-RU" sz="2800" spc="-1" strike="noStrike">
                <a:solidFill>
                  <a:srgbClr val="000000"/>
                </a:solidFill>
                <a:latin typeface="Calibri"/>
              </a:rPr>
              <a:t>	</a:t>
            </a:r>
            <a:r>
              <a:rPr b="0" lang="ru-RU" sz="2800" spc="-1" strike="noStrike">
                <a:solidFill>
                  <a:srgbClr val="000000"/>
                </a:solidFill>
                <a:latin typeface="Calibri"/>
              </a:rPr>
              <a:t>	</a:t>
            </a:r>
            <a:r>
              <a:rPr b="0" lang="ru-RU" sz="2800" spc="-1" strike="noStrike">
                <a:solidFill>
                  <a:srgbClr val="000000"/>
                </a:solidFill>
                <a:latin typeface="Calibri"/>
              </a:rPr>
              <a:t>	</a:t>
            </a:r>
            <a:r>
              <a:rPr b="0" lang="ru-RU" sz="2800" spc="-1" strike="noStrike">
                <a:solidFill>
                  <a:srgbClr val="000000"/>
                </a:solidFill>
                <a:latin typeface="Calibri"/>
              </a:rPr>
              <a:t>или, что то же самое (Удельный (прирост))*(1/время) </a:t>
            </a:r>
            <a:endParaRPr b="0" lang="ru-RU"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2" name="Заголовок 26"/>
          <p:cNvSpPr txBox="1"/>
          <p:nvPr/>
        </p:nvSpPr>
        <p:spPr>
          <a:xfrm>
            <a:off x="839880" y="309960"/>
            <a:ext cx="4692600" cy="642960"/>
          </a:xfrm>
          <a:prstGeom prst="rect">
            <a:avLst/>
          </a:prstGeom>
          <a:noFill/>
          <a:ln w="0">
            <a:noFill/>
          </a:ln>
        </p:spPr>
        <p:txBody>
          <a:bodyPr anchor="b">
            <a:noAutofit/>
          </a:bodyPr>
          <a:p>
            <a:pPr>
              <a:lnSpc>
                <a:spcPct val="90000"/>
              </a:lnSpc>
            </a:pPr>
            <a:r>
              <a:rPr b="0" lang="ru-RU" sz="3200" spc="-1" strike="noStrike">
                <a:solidFill>
                  <a:srgbClr val="000000"/>
                </a:solidFill>
                <a:latin typeface="Calibri Light"/>
              </a:rPr>
              <a:t>Рост микроорганизмов</a:t>
            </a:r>
            <a:endParaRPr b="0" lang="ru-RU" sz="3200" spc="-1" strike="noStrike">
              <a:solidFill>
                <a:srgbClr val="000000"/>
              </a:solidFill>
              <a:latin typeface="Calibri"/>
            </a:endParaRPr>
          </a:p>
        </p:txBody>
      </p:sp>
      <p:sp>
        <p:nvSpPr>
          <p:cNvPr id="1703" name="Объект 2"/>
          <p:cNvSpPr txBox="1"/>
          <p:nvPr/>
        </p:nvSpPr>
        <p:spPr>
          <a:xfrm>
            <a:off x="1645200" y="1037880"/>
            <a:ext cx="5570640" cy="2562120"/>
          </a:xfrm>
          <a:prstGeom prst="rect">
            <a:avLst/>
          </a:prstGeom>
          <a:noFill/>
          <a:ln w="0">
            <a:noFill/>
          </a:ln>
        </p:spPr>
        <p:txBody>
          <a:bodyPr>
            <a:normAutofit fontScale="86000"/>
          </a:bodyPr>
          <a:p>
            <a:pPr>
              <a:lnSpc>
                <a:spcPct val="90000"/>
              </a:lnSpc>
              <a:spcBef>
                <a:spcPts val="1001"/>
              </a:spcBef>
              <a:tabLst>
                <a:tab algn="l" pos="0"/>
              </a:tabLst>
            </a:pPr>
            <a:r>
              <a:rPr b="0" lang="ru-RU" sz="1600" spc="-1" strike="noStrike">
                <a:solidFill>
                  <a:srgbClr val="000000"/>
                </a:solidFill>
                <a:latin typeface="Calibri"/>
              </a:rPr>
              <a:t>По отношению к микроорганизмам это значит </a:t>
            </a:r>
            <a:endParaRPr b="0" lang="ru-RU" sz="1600" spc="-1" strike="noStrike">
              <a:solidFill>
                <a:srgbClr val="000000"/>
              </a:solidFill>
              <a:latin typeface="Calibri"/>
            </a:endParaRPr>
          </a:p>
          <a:p>
            <a:pPr>
              <a:lnSpc>
                <a:spcPct val="90000"/>
              </a:lnSpc>
              <a:spcBef>
                <a:spcPts val="1001"/>
              </a:spcBef>
              <a:tabLst>
                <a:tab algn="l" pos="0"/>
              </a:tabLst>
            </a:pPr>
            <a:r>
              <a:rPr b="0" lang="ru-RU" sz="1600" spc="-1" strike="noStrike">
                <a:solidFill>
                  <a:srgbClr val="000000"/>
                </a:solidFill>
                <a:latin typeface="Calibri"/>
              </a:rPr>
              <a:t>	</a:t>
            </a:r>
            <a:r>
              <a:rPr b="0" lang="ru-RU" sz="1600" spc="-1" strike="noStrike">
                <a:solidFill>
                  <a:srgbClr val="000000"/>
                </a:solidFill>
                <a:latin typeface="Calibri"/>
              </a:rPr>
              <a:t>	</a:t>
            </a:r>
            <a:endParaRPr b="0" lang="ru-RU" sz="1600" spc="-1" strike="noStrike">
              <a:solidFill>
                <a:srgbClr val="000000"/>
              </a:solidFill>
              <a:latin typeface="Calibri"/>
            </a:endParaRPr>
          </a:p>
          <a:p>
            <a:pPr>
              <a:lnSpc>
                <a:spcPct val="90000"/>
              </a:lnSpc>
              <a:spcBef>
                <a:spcPts val="1001"/>
              </a:spcBef>
              <a:tabLst>
                <a:tab algn="l" pos="0"/>
              </a:tabLst>
            </a:pPr>
            <a:r>
              <a:rPr b="0" lang="ru-RU" sz="1600" spc="-1" strike="noStrike">
                <a:solidFill>
                  <a:srgbClr val="000000"/>
                </a:solidFill>
                <a:latin typeface="Calibri"/>
              </a:rPr>
              <a:t>Такая формула даёт возможность определить удельную скорость роста микробной популяции. Достаточно два раза замерить численность микробов и знать разницу во времени этих замеров.</a:t>
            </a:r>
            <a:endParaRPr b="0" lang="ru-RU" sz="1600" spc="-1" strike="noStrike">
              <a:solidFill>
                <a:srgbClr val="000000"/>
              </a:solidFill>
              <a:latin typeface="Calibri"/>
            </a:endParaRPr>
          </a:p>
          <a:p>
            <a:pPr>
              <a:lnSpc>
                <a:spcPct val="90000"/>
              </a:lnSpc>
              <a:spcBef>
                <a:spcPts val="1001"/>
              </a:spcBef>
              <a:tabLst>
                <a:tab algn="l" pos="0"/>
              </a:tabLst>
            </a:pPr>
            <a:r>
              <a:rPr b="0" lang="ru-RU" sz="1600" spc="-1" strike="noStrike">
                <a:solidFill>
                  <a:srgbClr val="000000"/>
                </a:solidFill>
                <a:latin typeface="Calibri"/>
              </a:rPr>
              <a:t>Численность микробов обычно замеряют по оптической плотности (мутности) жидкой среды, в которой они растут. Время измеряют в часах.</a:t>
            </a:r>
            <a:endParaRPr b="0" lang="ru-RU" sz="1600" spc="-1" strike="noStrike">
              <a:solidFill>
                <a:srgbClr val="000000"/>
              </a:solidFill>
              <a:latin typeface="Calibri"/>
            </a:endParaRPr>
          </a:p>
          <a:p>
            <a:pPr>
              <a:lnSpc>
                <a:spcPct val="90000"/>
              </a:lnSpc>
              <a:spcBef>
                <a:spcPts val="1001"/>
              </a:spcBef>
              <a:tabLst>
                <a:tab algn="l" pos="0"/>
              </a:tabLst>
            </a:pPr>
            <a:r>
              <a:rPr b="0" lang="ru-RU" sz="1600" spc="-1" strike="noStrike">
                <a:solidFill>
                  <a:srgbClr val="000000"/>
                </a:solidFill>
                <a:latin typeface="Calibri"/>
              </a:rPr>
              <a:t>Типичная идеализированная картина роста культуры микроорганизмов делится на лаг-фазу, фазу ускорения роста, экспоненциальную фазу, фазу замедления и стационар</a:t>
            </a:r>
            <a:endParaRPr b="0" lang="ru-RU" sz="1600" spc="-1" strike="noStrike">
              <a:solidFill>
                <a:srgbClr val="000000"/>
              </a:solidFill>
              <a:latin typeface="Calibri"/>
            </a:endParaRPr>
          </a:p>
        </p:txBody>
      </p:sp>
      <p:grpSp>
        <p:nvGrpSpPr>
          <p:cNvPr id="1704" name="Группа 42"/>
          <p:cNvGrpSpPr/>
          <p:nvPr/>
        </p:nvGrpSpPr>
        <p:grpSpPr>
          <a:xfrm>
            <a:off x="7363080" y="457200"/>
            <a:ext cx="3988800" cy="3089160"/>
            <a:chOff x="7363080" y="457200"/>
            <a:chExt cx="3988800" cy="3089160"/>
          </a:xfrm>
        </p:grpSpPr>
        <p:sp>
          <p:nvSpPr>
            <p:cNvPr id="1705" name="Прямоугольник 29"/>
            <p:cNvSpPr/>
            <p:nvPr/>
          </p:nvSpPr>
          <p:spPr>
            <a:xfrm>
              <a:off x="7363080" y="457200"/>
              <a:ext cx="3988800" cy="308916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p:style>
        </p:sp>
        <p:sp>
          <p:nvSpPr>
            <p:cNvPr id="1706" name="Полилиния: фигура 30"/>
            <p:cNvSpPr/>
            <p:nvPr/>
          </p:nvSpPr>
          <p:spPr>
            <a:xfrm>
              <a:off x="7746120" y="979200"/>
              <a:ext cx="3100680" cy="2166480"/>
            </a:xfrm>
            <a:custGeom>
              <a:avLst/>
              <a:gdLst/>
              <a:ahLst/>
              <a:rect l="l" t="t" r="r" b="b"/>
              <a:pathLst>
                <a:path w="3408218" h="2151046">
                  <a:moveTo>
                    <a:pt x="0" y="2151046"/>
                  </a:moveTo>
                  <a:lnTo>
                    <a:pt x="535709" y="2123337"/>
                  </a:lnTo>
                  <a:cubicBezTo>
                    <a:pt x="708121" y="2080234"/>
                    <a:pt x="851284" y="2018658"/>
                    <a:pt x="1034472" y="1892428"/>
                  </a:cubicBezTo>
                  <a:cubicBezTo>
                    <a:pt x="1217660" y="1766198"/>
                    <a:pt x="1474739" y="1555301"/>
                    <a:pt x="1634836" y="1365956"/>
                  </a:cubicBezTo>
                  <a:cubicBezTo>
                    <a:pt x="1794933" y="1176611"/>
                    <a:pt x="1890375" y="914914"/>
                    <a:pt x="1995054" y="756356"/>
                  </a:cubicBezTo>
                  <a:cubicBezTo>
                    <a:pt x="2099733" y="597798"/>
                    <a:pt x="2148994" y="520828"/>
                    <a:pt x="2262909" y="414610"/>
                  </a:cubicBezTo>
                  <a:cubicBezTo>
                    <a:pt x="2376824" y="308392"/>
                    <a:pt x="2535382" y="186779"/>
                    <a:pt x="2678545" y="119046"/>
                  </a:cubicBezTo>
                  <a:cubicBezTo>
                    <a:pt x="2821708" y="51313"/>
                    <a:pt x="3000278" y="26683"/>
                    <a:pt x="3121890" y="8210"/>
                  </a:cubicBezTo>
                  <a:cubicBezTo>
                    <a:pt x="3243502" y="-10263"/>
                    <a:pt x="3408218" y="8210"/>
                    <a:pt x="3408218" y="8210"/>
                  </a:cubicBezTo>
                  <a:lnTo>
                    <a:pt x="3408218" y="8210"/>
                  </a:lnTo>
                </a:path>
              </a:pathLst>
            </a:custGeom>
            <a:noFill/>
            <a:ln w="41275">
              <a:solidFill>
                <a:srgbClr val="70ad47"/>
              </a:solidFill>
            </a:ln>
          </p:spPr>
          <p:style>
            <a:lnRef idx="2">
              <a:schemeClr val="accent1">
                <a:shade val="50000"/>
              </a:schemeClr>
            </a:lnRef>
            <a:fillRef idx="1">
              <a:schemeClr val="accent1"/>
            </a:fillRef>
            <a:effectRef idx="0">
              <a:schemeClr val="accent1"/>
            </a:effectRef>
            <a:fontRef idx="minor"/>
          </p:style>
        </p:sp>
        <p:sp>
          <p:nvSpPr>
            <p:cNvPr id="1707" name="Прямая со стрелкой 31"/>
            <p:cNvSpPr/>
            <p:nvPr/>
          </p:nvSpPr>
          <p:spPr>
            <a:xfrm>
              <a:off x="7731720" y="3186720"/>
              <a:ext cx="3291840" cy="360"/>
            </a:xfrm>
            <a:custGeom>
              <a:avLst/>
              <a:gdLst/>
              <a:ahLst/>
              <a:rect l="l" t="t" r="r" b="b"/>
              <a:pathLst>
                <a:path w="21600" h="21600">
                  <a:moveTo>
                    <a:pt x="0" y="0"/>
                  </a:moveTo>
                  <a:lnTo>
                    <a:pt x="21600" y="21600"/>
                  </a:lnTo>
                </a:path>
              </a:pathLst>
            </a:custGeom>
            <a:noFill/>
            <a:ln w="19050">
              <a:solidFill>
                <a:srgbClr val="4472c4"/>
              </a:solidFill>
              <a:tailEnd len="med" type="triangle" w="med"/>
            </a:ln>
          </p:spPr>
          <p:style>
            <a:lnRef idx="1">
              <a:schemeClr val="accent1"/>
            </a:lnRef>
            <a:fillRef idx="0">
              <a:schemeClr val="accent1"/>
            </a:fillRef>
            <a:effectRef idx="0">
              <a:schemeClr val="accent1"/>
            </a:effectRef>
            <a:fontRef idx="minor"/>
          </p:style>
        </p:sp>
        <p:sp>
          <p:nvSpPr>
            <p:cNvPr id="1708" name="Прямая со стрелкой 32"/>
            <p:cNvSpPr/>
            <p:nvPr/>
          </p:nvSpPr>
          <p:spPr>
            <a:xfrm flipV="1">
              <a:off x="7731720" y="785160"/>
              <a:ext cx="360" cy="2401200"/>
            </a:xfrm>
            <a:custGeom>
              <a:avLst/>
              <a:gdLst/>
              <a:ahLst/>
              <a:rect l="l" t="t" r="r" b="b"/>
              <a:pathLst>
                <a:path w="21600" h="21600">
                  <a:moveTo>
                    <a:pt x="0" y="0"/>
                  </a:moveTo>
                  <a:lnTo>
                    <a:pt x="21600" y="21600"/>
                  </a:lnTo>
                </a:path>
              </a:pathLst>
            </a:custGeom>
            <a:noFill/>
            <a:ln w="19050">
              <a:solidFill>
                <a:srgbClr val="4472c4"/>
              </a:solidFill>
              <a:tailEnd len="med" type="triangle" w="med"/>
            </a:ln>
          </p:spPr>
          <p:style>
            <a:lnRef idx="1">
              <a:schemeClr val="accent1"/>
            </a:lnRef>
            <a:fillRef idx="0">
              <a:schemeClr val="accent1"/>
            </a:fillRef>
            <a:effectRef idx="0">
              <a:schemeClr val="accent1"/>
            </a:effectRef>
            <a:fontRef idx="minor"/>
          </p:style>
        </p:sp>
        <p:sp>
          <p:nvSpPr>
            <p:cNvPr id="1709" name="TextBox 33"/>
            <p:cNvSpPr/>
            <p:nvPr/>
          </p:nvSpPr>
          <p:spPr>
            <a:xfrm>
              <a:off x="8687880" y="3136680"/>
              <a:ext cx="762120" cy="4014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rPr>
                <a:t>t</a:t>
              </a:r>
              <a:r>
                <a:rPr b="0" lang="en-US" sz="1800" spc="-1" strike="noStrike" baseline="-25000">
                  <a:solidFill>
                    <a:srgbClr val="000000"/>
                  </a:solidFill>
                  <a:latin typeface="Calibri"/>
                </a:rPr>
                <a:t>1    </a:t>
              </a:r>
              <a:r>
                <a:rPr b="0" lang="en-US" sz="1800" spc="-1" strike="noStrike">
                  <a:solidFill>
                    <a:srgbClr val="000000"/>
                  </a:solidFill>
                  <a:latin typeface="Calibri"/>
                </a:rPr>
                <a:t> t</a:t>
              </a:r>
              <a:r>
                <a:rPr b="0" lang="en-US" sz="1800" spc="-1" strike="noStrike" baseline="-25000">
                  <a:solidFill>
                    <a:srgbClr val="000000"/>
                  </a:solidFill>
                  <a:latin typeface="Calibri"/>
                </a:rPr>
                <a:t>2</a:t>
              </a:r>
              <a:endParaRPr b="0" lang="ru-RU" sz="1800" spc="-1" strike="noStrike">
                <a:latin typeface="Arial"/>
              </a:endParaRPr>
            </a:p>
          </p:txBody>
        </p:sp>
        <p:sp>
          <p:nvSpPr>
            <p:cNvPr id="1710" name="Прямая соединительная линия 34"/>
            <p:cNvSpPr/>
            <p:nvPr/>
          </p:nvSpPr>
          <p:spPr>
            <a:xfrm flipV="1">
              <a:off x="8645760" y="2927880"/>
              <a:ext cx="0" cy="249120"/>
            </a:xfrm>
            <a:prstGeom prst="line">
              <a:avLst/>
            </a:prstGeom>
            <a:ln>
              <a:solidFill>
                <a:srgbClr val="4472c4"/>
              </a:solidFill>
            </a:ln>
          </p:spPr>
          <p:style>
            <a:lnRef idx="1">
              <a:schemeClr val="accent1"/>
            </a:lnRef>
            <a:fillRef idx="0">
              <a:schemeClr val="accent1"/>
            </a:fillRef>
            <a:effectRef idx="0">
              <a:schemeClr val="accent1"/>
            </a:effectRef>
            <a:fontRef idx="minor"/>
          </p:style>
        </p:sp>
        <p:sp>
          <p:nvSpPr>
            <p:cNvPr id="1711" name="Прямая соединительная линия 35"/>
            <p:cNvSpPr/>
            <p:nvPr/>
          </p:nvSpPr>
          <p:spPr>
            <a:xfrm flipH="1" flipV="1">
              <a:off x="8967960" y="2647080"/>
              <a:ext cx="1080" cy="531720"/>
            </a:xfrm>
            <a:prstGeom prst="line">
              <a:avLst/>
            </a:prstGeom>
            <a:ln>
              <a:solidFill>
                <a:srgbClr val="4472c4"/>
              </a:solidFill>
            </a:ln>
          </p:spPr>
          <p:style>
            <a:lnRef idx="1">
              <a:schemeClr val="accent1"/>
            </a:lnRef>
            <a:fillRef idx="0">
              <a:schemeClr val="accent1"/>
            </a:fillRef>
            <a:effectRef idx="0">
              <a:schemeClr val="accent1"/>
            </a:effectRef>
            <a:fontRef idx="minor"/>
          </p:style>
        </p:sp>
        <p:sp>
          <p:nvSpPr>
            <p:cNvPr id="1712" name="Прямая соединительная линия 36"/>
            <p:cNvSpPr/>
            <p:nvPr/>
          </p:nvSpPr>
          <p:spPr>
            <a:xfrm flipH="1">
              <a:off x="7722000" y="2917080"/>
              <a:ext cx="892800" cy="10800"/>
            </a:xfrm>
            <a:prstGeom prst="line">
              <a:avLst/>
            </a:prstGeom>
            <a:ln>
              <a:solidFill>
                <a:srgbClr val="4472c4"/>
              </a:solidFill>
            </a:ln>
          </p:spPr>
          <p:style>
            <a:lnRef idx="1">
              <a:schemeClr val="accent1"/>
            </a:lnRef>
            <a:fillRef idx="0">
              <a:schemeClr val="accent1"/>
            </a:fillRef>
            <a:effectRef idx="0">
              <a:schemeClr val="accent1"/>
            </a:effectRef>
            <a:fontRef idx="minor"/>
          </p:style>
        </p:sp>
        <p:sp>
          <p:nvSpPr>
            <p:cNvPr id="1713" name="Прямая соединительная линия 37"/>
            <p:cNvSpPr/>
            <p:nvPr/>
          </p:nvSpPr>
          <p:spPr>
            <a:xfrm flipH="1">
              <a:off x="7713000" y="2634480"/>
              <a:ext cx="1255320" cy="9360"/>
            </a:xfrm>
            <a:prstGeom prst="line">
              <a:avLst/>
            </a:prstGeom>
            <a:ln>
              <a:solidFill>
                <a:srgbClr val="4472c4"/>
              </a:solidFill>
            </a:ln>
          </p:spPr>
          <p:style>
            <a:lnRef idx="1">
              <a:schemeClr val="accent1"/>
            </a:lnRef>
            <a:fillRef idx="0">
              <a:schemeClr val="accent1"/>
            </a:fillRef>
            <a:effectRef idx="0">
              <a:schemeClr val="accent1"/>
            </a:effectRef>
            <a:fontRef idx="minor"/>
          </p:style>
        </p:sp>
        <p:sp>
          <p:nvSpPr>
            <p:cNvPr id="1714" name="TextBox 38"/>
            <p:cNvSpPr/>
            <p:nvPr/>
          </p:nvSpPr>
          <p:spPr>
            <a:xfrm flipH="1">
              <a:off x="7379640" y="2378880"/>
              <a:ext cx="390240" cy="987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rPr>
                <a:t>x</a:t>
              </a:r>
              <a:r>
                <a:rPr b="0" lang="en-US" sz="1800" spc="-1" strike="noStrike" baseline="-25000">
                  <a:solidFill>
                    <a:srgbClr val="000000"/>
                  </a:solidFill>
                  <a:latin typeface="Calibri"/>
                </a:rPr>
                <a:t>2</a:t>
              </a:r>
              <a:endParaRPr b="0" lang="ru-RU" sz="1800" spc="-1" strike="noStrike">
                <a:latin typeface="Arial"/>
              </a:endParaRPr>
            </a:p>
            <a:p>
              <a:pPr>
                <a:lnSpc>
                  <a:spcPct val="100000"/>
                </a:lnSpc>
              </a:pPr>
              <a:r>
                <a:rPr b="0" lang="en-US" sz="1800" spc="-1" strike="noStrike">
                  <a:solidFill>
                    <a:srgbClr val="000000"/>
                  </a:solidFill>
                  <a:latin typeface="Calibri"/>
                </a:rPr>
                <a:t>x</a:t>
              </a:r>
              <a:r>
                <a:rPr b="0" lang="en-US" sz="1800" spc="-1" strike="noStrike" baseline="-25000">
                  <a:solidFill>
                    <a:srgbClr val="000000"/>
                  </a:solidFill>
                  <a:latin typeface="Calibri"/>
                </a:rPr>
                <a:t>1</a:t>
              </a:r>
              <a:r>
                <a:rPr b="0" lang="en-US" sz="1800" spc="-1" strike="noStrike">
                  <a:solidFill>
                    <a:srgbClr val="000000"/>
                  </a:solidFill>
                  <a:latin typeface="Calibri"/>
                </a:rPr>
                <a:t>  </a:t>
              </a:r>
              <a:endParaRPr b="0" lang="ru-RU" sz="1800" spc="-1" strike="noStrike">
                <a:latin typeface="Arial"/>
              </a:endParaRPr>
            </a:p>
          </p:txBody>
        </p:sp>
        <p:sp>
          <p:nvSpPr>
            <p:cNvPr id="1715" name="Прямая со стрелкой 50"/>
            <p:cNvSpPr/>
            <p:nvPr/>
          </p:nvSpPr>
          <p:spPr>
            <a:xfrm flipH="1" flipV="1">
              <a:off x="11022480" y="800640"/>
              <a:ext cx="32040" cy="2385000"/>
            </a:xfrm>
            <a:custGeom>
              <a:avLst/>
              <a:gdLst/>
              <a:ahLst/>
              <a:rect l="l" t="t" r="r" b="b"/>
              <a:pathLst>
                <a:path w="21600" h="21600">
                  <a:moveTo>
                    <a:pt x="0" y="0"/>
                  </a:moveTo>
                  <a:lnTo>
                    <a:pt x="21600" y="21600"/>
                  </a:lnTo>
                </a:path>
              </a:pathLst>
            </a:custGeom>
            <a:noFill/>
            <a:ln w="19050">
              <a:solidFill>
                <a:srgbClr val="4472c4"/>
              </a:solidFill>
              <a:tailEnd len="med" type="triangle" w="med"/>
            </a:ln>
          </p:spPr>
          <p:style>
            <a:lnRef idx="1">
              <a:schemeClr val="accent1"/>
            </a:lnRef>
            <a:fillRef idx="0">
              <a:schemeClr val="accent1"/>
            </a:fillRef>
            <a:effectRef idx="0">
              <a:schemeClr val="accent1"/>
            </a:effectRef>
            <a:fontRef idx="minor"/>
          </p:style>
        </p:sp>
      </p:grpSp>
      <p:sp>
        <p:nvSpPr>
          <p:cNvPr id="1716" name="Объект 2"/>
          <p:cNvSpPr/>
          <p:nvPr/>
        </p:nvSpPr>
        <p:spPr>
          <a:xfrm>
            <a:off x="1579320" y="3657600"/>
            <a:ext cx="9772560" cy="2568240"/>
          </a:xfrm>
          <a:prstGeom prst="rect">
            <a:avLst/>
          </a:prstGeom>
          <a:noFill/>
          <a:ln w="0">
            <a:noFill/>
          </a:ln>
        </p:spPr>
        <p:style>
          <a:lnRef idx="0"/>
          <a:fillRef idx="0"/>
          <a:effectRef idx="0"/>
          <a:fontRef idx="minor"/>
        </p:style>
        <p:txBody>
          <a:bodyPr>
            <a:normAutofit/>
          </a:bodyPr>
          <a:p>
            <a:pPr>
              <a:lnSpc>
                <a:spcPct val="90000"/>
              </a:lnSpc>
              <a:spcBef>
                <a:spcPts val="1001"/>
              </a:spcBef>
              <a:tabLst>
                <a:tab algn="l" pos="0"/>
              </a:tabLst>
            </a:pPr>
            <a:r>
              <a:rPr b="0" lang="ru-RU" sz="1600" spc="-1" strike="noStrike">
                <a:solidFill>
                  <a:srgbClr val="000000"/>
                </a:solidFill>
                <a:latin typeface="Calibri"/>
              </a:rPr>
              <a:t>Например, культура одноклеточных микроорганизмов (бактерий или дрожжей) удваивалась каждые 2 часа. Идеализированная численность микроорганизмов и соответствующая удельная скорость роста, вычисленная по приведённой формуле, показаны слева в таблице.</a:t>
            </a:r>
            <a:endParaRPr b="0" lang="ru-RU" sz="1600" spc="-1" strike="noStrike">
              <a:latin typeface="Arial"/>
            </a:endParaRPr>
          </a:p>
          <a:p>
            <a:pPr>
              <a:lnSpc>
                <a:spcPct val="90000"/>
              </a:lnSpc>
              <a:spcBef>
                <a:spcPts val="1001"/>
              </a:spcBef>
              <a:tabLst>
                <a:tab algn="l" pos="0"/>
              </a:tabLst>
            </a:pPr>
            <a:endParaRPr b="0" lang="ru-RU" sz="1600" spc="-1" strike="noStrike">
              <a:latin typeface="Arial"/>
            </a:endParaRPr>
          </a:p>
          <a:p>
            <a:pPr>
              <a:lnSpc>
                <a:spcPct val="90000"/>
              </a:lnSpc>
              <a:tabLst>
                <a:tab algn="l" pos="0"/>
              </a:tabLst>
            </a:pPr>
            <a:r>
              <a:rPr b="0" lang="ru-RU" sz="1500" spc="-1" strike="noStrike">
                <a:solidFill>
                  <a:srgbClr val="000000"/>
                </a:solidFill>
                <a:latin typeface="Calibri"/>
              </a:rPr>
              <a:t>Вопросы для самостоятельного изучения:</a:t>
            </a:r>
            <a:endParaRPr b="0" lang="ru-RU" sz="1500" spc="-1" strike="noStrike">
              <a:latin typeface="Arial"/>
            </a:endParaRPr>
          </a:p>
          <a:p>
            <a:pPr marL="343080" indent="-342720">
              <a:lnSpc>
                <a:spcPct val="90000"/>
              </a:lnSpc>
              <a:buClr>
                <a:srgbClr val="000000"/>
              </a:buClr>
              <a:buFont typeface="Arial"/>
              <a:buAutoNum type="arabicPeriod"/>
              <a:tabLst>
                <a:tab algn="l" pos="0"/>
              </a:tabLst>
            </a:pPr>
            <a:r>
              <a:rPr b="0" lang="ru-RU" sz="1500" spc="-1" strike="noStrike">
                <a:solidFill>
                  <a:srgbClr val="000000"/>
                </a:solidFill>
                <a:latin typeface="Calibri"/>
              </a:rPr>
              <a:t>Задание для всех: найдите разные фазы роста на приведённом графике и в таблице.</a:t>
            </a:r>
            <a:endParaRPr b="0" lang="ru-RU" sz="1500" spc="-1" strike="noStrike">
              <a:latin typeface="Arial"/>
            </a:endParaRPr>
          </a:p>
          <a:p>
            <a:pPr marL="343080" indent="-342720">
              <a:lnSpc>
                <a:spcPct val="90000"/>
              </a:lnSpc>
              <a:buClr>
                <a:srgbClr val="000000"/>
              </a:buClr>
              <a:buFont typeface="Arial"/>
              <a:buAutoNum type="arabicPeriod"/>
              <a:tabLst>
                <a:tab algn="l" pos="0"/>
              </a:tabLst>
            </a:pPr>
            <a:r>
              <a:rPr b="0" lang="ru-RU" sz="1500" spc="-1" strike="noStrike">
                <a:solidFill>
                  <a:srgbClr val="000000"/>
                </a:solidFill>
                <a:latin typeface="Calibri"/>
              </a:rPr>
              <a:t>Задание для всех: создайте в </a:t>
            </a:r>
            <a:r>
              <a:rPr b="0" lang="en-US" sz="1500" spc="-1" strike="noStrike">
                <a:solidFill>
                  <a:srgbClr val="000000"/>
                </a:solidFill>
                <a:latin typeface="Calibri"/>
              </a:rPr>
              <a:t>Excel</a:t>
            </a:r>
            <a:r>
              <a:rPr b="0" lang="ru-RU" sz="1500" spc="-1" strike="noStrike">
                <a:solidFill>
                  <a:srgbClr val="000000"/>
                </a:solidFill>
                <a:latin typeface="Calibri"/>
              </a:rPr>
              <a:t> аналогичную таблицу. Создайте в </a:t>
            </a:r>
            <a:r>
              <a:rPr b="0" lang="en-US" sz="1500" spc="-1" strike="noStrike">
                <a:solidFill>
                  <a:srgbClr val="000000"/>
                </a:solidFill>
                <a:latin typeface="Calibri"/>
              </a:rPr>
              <a:t>Excel </a:t>
            </a:r>
            <a:r>
              <a:rPr b="0" lang="ru-RU" sz="1500" spc="-1" strike="noStrike">
                <a:solidFill>
                  <a:srgbClr val="000000"/>
                </a:solidFill>
                <a:latin typeface="Calibri"/>
              </a:rPr>
              <a:t>соответствующий график. </a:t>
            </a:r>
            <a:endParaRPr b="0" lang="ru-RU" sz="1500" spc="-1" strike="noStrike">
              <a:latin typeface="Arial"/>
            </a:endParaRPr>
          </a:p>
          <a:p>
            <a:pPr marL="343080" indent="-342720">
              <a:lnSpc>
                <a:spcPct val="90000"/>
              </a:lnSpc>
              <a:buClr>
                <a:srgbClr val="000000"/>
              </a:buClr>
              <a:buFont typeface="Arial"/>
              <a:buAutoNum type="arabicPeriod"/>
              <a:tabLst>
                <a:tab algn="l" pos="0"/>
              </a:tabLst>
            </a:pPr>
            <a:r>
              <a:rPr b="0" lang="ru-RU" sz="1500" spc="-1" strike="noStrike">
                <a:solidFill>
                  <a:srgbClr val="000000"/>
                </a:solidFill>
                <a:latin typeface="Calibri"/>
              </a:rPr>
              <a:t>Вопрос для всех: На чем основан выбор цвета (длины волны) излучения, на котором происходит измерение мутности?</a:t>
            </a:r>
            <a:endParaRPr b="0" lang="ru-RU" sz="1500" spc="-1" strike="noStrike">
              <a:latin typeface="Arial"/>
            </a:endParaRPr>
          </a:p>
          <a:p>
            <a:pPr marL="343080" indent="-342720">
              <a:lnSpc>
                <a:spcPct val="90000"/>
              </a:lnSpc>
              <a:buClr>
                <a:srgbClr val="000000"/>
              </a:buClr>
              <a:buFont typeface="Arial"/>
              <a:buAutoNum type="arabicPeriod"/>
              <a:tabLst>
                <a:tab algn="l" pos="0"/>
              </a:tabLst>
            </a:pPr>
            <a:r>
              <a:rPr b="0" lang="ru-RU" sz="1500" spc="-1" strike="noStrike">
                <a:solidFill>
                  <a:srgbClr val="000000"/>
                </a:solidFill>
                <a:latin typeface="Calibri"/>
              </a:rPr>
              <a:t>Вопрос для всех: Почему разговор идет об одноклеточных микроорганизмах? (подсказка: таких причин много)</a:t>
            </a:r>
            <a:endParaRPr b="0" lang="ru-RU" sz="1500" spc="-1" strike="noStrike">
              <a:latin typeface="Arial"/>
            </a:endParaRPr>
          </a:p>
          <a:p>
            <a:pPr marL="343080" indent="-342720">
              <a:lnSpc>
                <a:spcPct val="90000"/>
              </a:lnSpc>
              <a:buClr>
                <a:srgbClr val="000000"/>
              </a:buClr>
              <a:buFont typeface="Arial"/>
              <a:buAutoNum type="arabicPeriod"/>
              <a:tabLst>
                <a:tab algn="l" pos="0"/>
              </a:tabLst>
            </a:pPr>
            <a:r>
              <a:rPr b="0" lang="ru-RU" sz="1500" spc="-1" strike="noStrike">
                <a:solidFill>
                  <a:srgbClr val="000000"/>
                </a:solidFill>
                <a:latin typeface="Calibri"/>
              </a:rPr>
              <a:t>Вопросы для студентов: Полученные в таблице значения  являются несколько завышенными. Почему?</a:t>
            </a:r>
            <a:endParaRPr b="0" lang="ru-RU" sz="1500" spc="-1" strike="noStrike">
              <a:latin typeface="Arial"/>
            </a:endParaRPr>
          </a:p>
          <a:p>
            <a:pPr marL="343080" indent="-342720">
              <a:lnSpc>
                <a:spcPct val="90000"/>
              </a:lnSpc>
              <a:buClr>
                <a:srgbClr val="000000"/>
              </a:buClr>
              <a:buFont typeface="Arial"/>
              <a:buAutoNum type="arabicPeriod"/>
              <a:tabLst>
                <a:tab algn="l" pos="0"/>
              </a:tabLst>
            </a:pPr>
            <a:r>
              <a:rPr b="0" lang="ru-RU" sz="1500" spc="-1" strike="noStrike">
                <a:solidFill>
                  <a:srgbClr val="000000"/>
                </a:solidFill>
                <a:latin typeface="Calibri"/>
              </a:rPr>
              <a:t>Вопрос для студентов, владеющих основами математики: придумайте несколько способов решения вышеуказанной проблемы вычисления величины . Выберите реально удобный для применения способ.</a:t>
            </a:r>
            <a:r>
              <a:rPr b="0" lang="ru-RU" sz="1600" spc="-1" strike="noStrike">
                <a:solidFill>
                  <a:srgbClr val="000000"/>
                </a:solidFill>
                <a:latin typeface="Calibri"/>
              </a:rPr>
              <a:t> </a:t>
            </a:r>
            <a:endParaRPr b="0" lang="ru-RU" sz="1600" spc="-1" strike="noStrike">
              <a:latin typeface="Arial"/>
            </a:endParaRPr>
          </a:p>
        </p:txBody>
      </p:sp>
      <p:sp>
        <p:nvSpPr>
          <p:cNvPr id="1717" name="TextBox 43"/>
          <p:cNvSpPr/>
          <p:nvPr/>
        </p:nvSpPr>
        <p:spPr>
          <a:xfrm>
            <a:off x="10653840" y="3146040"/>
            <a:ext cx="25740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t</a:t>
            </a:r>
            <a:endParaRPr b="0" lang="ru-RU" sz="1800" spc="-1" strike="noStrike">
              <a:latin typeface="Arial"/>
            </a:endParaRPr>
          </a:p>
        </p:txBody>
      </p:sp>
      <p:sp>
        <p:nvSpPr>
          <p:cNvPr id="1718" name="TextBox 44"/>
          <p:cNvSpPr/>
          <p:nvPr/>
        </p:nvSpPr>
        <p:spPr>
          <a:xfrm>
            <a:off x="7840440" y="731160"/>
            <a:ext cx="280080" cy="364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rPr>
              <a:t>x</a:t>
            </a:r>
            <a:endParaRPr b="0" lang="ru-RU" sz="1800" spc="-1" strike="noStrike">
              <a:latin typeface="Arial"/>
            </a:endParaRPr>
          </a:p>
        </p:txBody>
      </p:sp>
      <p:graphicFrame>
        <p:nvGraphicFramePr>
          <p:cNvPr id="1719" name="Таблица 46"/>
          <p:cNvGraphicFramePr/>
          <p:nvPr/>
        </p:nvGraphicFramePr>
        <p:xfrm>
          <a:off x="221040" y="1010520"/>
          <a:ext cx="1358280" cy="3882600"/>
        </p:xfrm>
        <a:graphic>
          <a:graphicData uri="http://schemas.openxmlformats.org/drawingml/2006/table">
            <a:tbl>
              <a:tblPr/>
              <a:tblGrid>
                <a:gridCol w="452520"/>
                <a:gridCol w="452520"/>
                <a:gridCol w="453240"/>
              </a:tblGrid>
              <a:tr h="259200">
                <a:tc>
                  <a:txBody>
                    <a:bodyPr>
                      <a:noAutofit/>
                    </a:bodyPr>
                    <a:p>
                      <a:pPr>
                        <a:lnSpc>
                          <a:spcPct val="100000"/>
                        </a:lnSpc>
                      </a:pPr>
                      <a:r>
                        <a:rPr b="0" lang="en-US" sz="1100" spc="-1" strike="noStrike">
                          <a:solidFill>
                            <a:srgbClr val="000000"/>
                          </a:solidFill>
                          <a:latin typeface="Calibri Light"/>
                        </a:rPr>
                        <a:t>t</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X</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259200">
                <a:tc>
                  <a:txBody>
                    <a:bodyPr>
                      <a:noAutofit/>
                    </a:bodyPr>
                    <a:p>
                      <a:pPr>
                        <a:lnSpc>
                          <a:spcPct val="100000"/>
                        </a:lnSpc>
                      </a:pPr>
                      <a:r>
                        <a:rPr b="0" lang="en-US" sz="1100" spc="-1" strike="noStrike">
                          <a:solidFill>
                            <a:srgbClr val="000000"/>
                          </a:solidFill>
                          <a:latin typeface="Calibri Light"/>
                        </a:rPr>
                        <a:t>0</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1</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259200">
                <a:tc>
                  <a:txBody>
                    <a:bodyPr>
                      <a:noAutofit/>
                    </a:bodyPr>
                    <a:p>
                      <a:pPr>
                        <a:lnSpc>
                          <a:spcPct val="100000"/>
                        </a:lnSpc>
                      </a:pPr>
                      <a:r>
                        <a:rPr b="0" lang="en-US" sz="1100" spc="-1" strike="noStrike">
                          <a:solidFill>
                            <a:srgbClr val="000000"/>
                          </a:solidFill>
                          <a:latin typeface="Calibri Light"/>
                        </a:rPr>
                        <a:t>1</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1</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0</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259200">
                <a:tc>
                  <a:txBody>
                    <a:bodyPr>
                      <a:noAutofit/>
                    </a:bodyPr>
                    <a:p>
                      <a:pPr>
                        <a:lnSpc>
                          <a:spcPct val="100000"/>
                        </a:lnSpc>
                      </a:pPr>
                      <a:r>
                        <a:rPr b="0" lang="en-US" sz="1100" spc="-1" strike="noStrike">
                          <a:solidFill>
                            <a:srgbClr val="000000"/>
                          </a:solidFill>
                          <a:latin typeface="Calibri Light"/>
                        </a:rPr>
                        <a:t>2</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9360" rIns="9360" tIns="9360" bIns="0" anchor="b">
                      <a:noAutofit/>
                    </a:bodyPr>
                    <a:p>
                      <a:pPr>
                        <a:lnSpc>
                          <a:spcPct val="100000"/>
                        </a:lnSpc>
                      </a:pPr>
                      <a:r>
                        <a:rPr b="0" lang="ru-RU" sz="1100" spc="-1" strike="noStrike">
                          <a:solidFill>
                            <a:srgbClr val="000000"/>
                          </a:solidFill>
                          <a:latin typeface="Calibri Light"/>
                        </a:rPr>
                        <a:t>1</a:t>
                      </a:r>
                      <a:endParaRPr b="0" lang="ru-RU"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0</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259200">
                <a:tc>
                  <a:txBody>
                    <a:bodyPr>
                      <a:noAutofit/>
                    </a:bodyPr>
                    <a:p>
                      <a:pPr>
                        <a:lnSpc>
                          <a:spcPct val="100000"/>
                        </a:lnSpc>
                      </a:pPr>
                      <a:r>
                        <a:rPr b="0" lang="en-US" sz="1100" spc="-1" strike="noStrike">
                          <a:solidFill>
                            <a:srgbClr val="000000"/>
                          </a:solidFill>
                          <a:latin typeface="Calibri Light"/>
                        </a:rPr>
                        <a:t>3</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9360" rIns="9360" tIns="9360" bIns="0" anchor="b">
                      <a:noAutofit/>
                    </a:bodyPr>
                    <a:p>
                      <a:pPr>
                        <a:lnSpc>
                          <a:spcPct val="100000"/>
                        </a:lnSpc>
                      </a:pPr>
                      <a:r>
                        <a:rPr b="0" lang="ru-RU" sz="1100" spc="-1" strike="noStrike">
                          <a:solidFill>
                            <a:srgbClr val="000000"/>
                          </a:solidFill>
                          <a:latin typeface="Calibri Light"/>
                        </a:rPr>
                        <a:t>1,4</a:t>
                      </a:r>
                      <a:endParaRPr b="0" lang="ru-RU"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0,4</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26600">
                <a:tc>
                  <a:txBody>
                    <a:bodyPr>
                      <a:noAutofit/>
                    </a:bodyPr>
                    <a:p>
                      <a:pPr>
                        <a:lnSpc>
                          <a:spcPct val="100000"/>
                        </a:lnSpc>
                      </a:pPr>
                      <a:r>
                        <a:rPr b="0" lang="en-US" sz="1100" spc="-1" strike="noStrike">
                          <a:solidFill>
                            <a:srgbClr val="000000"/>
                          </a:solidFill>
                          <a:latin typeface="Calibri Light"/>
                        </a:rPr>
                        <a:t>4</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9360" rIns="9360" tIns="9360" bIns="0" anchor="b">
                      <a:noAutofit/>
                    </a:bodyPr>
                    <a:p>
                      <a:pPr>
                        <a:lnSpc>
                          <a:spcPct val="100000"/>
                        </a:lnSpc>
                      </a:pPr>
                      <a:r>
                        <a:rPr b="0" lang="ru-RU" sz="1100" spc="-1" strike="noStrike">
                          <a:solidFill>
                            <a:srgbClr val="000000"/>
                          </a:solidFill>
                          <a:latin typeface="Calibri Light"/>
                        </a:rPr>
                        <a:t>2</a:t>
                      </a:r>
                      <a:endParaRPr b="0" lang="ru-RU"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0,43</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259200">
                <a:tc>
                  <a:txBody>
                    <a:bodyPr>
                      <a:noAutofit/>
                    </a:bodyPr>
                    <a:p>
                      <a:pPr>
                        <a:lnSpc>
                          <a:spcPct val="100000"/>
                        </a:lnSpc>
                      </a:pPr>
                      <a:r>
                        <a:rPr b="0" lang="en-US" sz="1100" spc="-1" strike="noStrike">
                          <a:solidFill>
                            <a:srgbClr val="000000"/>
                          </a:solidFill>
                          <a:latin typeface="Calibri Light"/>
                        </a:rPr>
                        <a:t>5</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9360" rIns="9360" tIns="9360" bIns="0" anchor="b">
                      <a:noAutofit/>
                    </a:bodyPr>
                    <a:p>
                      <a:pPr>
                        <a:lnSpc>
                          <a:spcPct val="100000"/>
                        </a:lnSpc>
                      </a:pPr>
                      <a:r>
                        <a:rPr b="0" lang="ru-RU" sz="1100" spc="-1" strike="noStrike">
                          <a:solidFill>
                            <a:srgbClr val="000000"/>
                          </a:solidFill>
                          <a:latin typeface="Calibri Light"/>
                        </a:rPr>
                        <a:t>2,8</a:t>
                      </a:r>
                      <a:endParaRPr b="0" lang="ru-RU"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0,4</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26600">
                <a:tc>
                  <a:txBody>
                    <a:bodyPr>
                      <a:noAutofit/>
                    </a:bodyPr>
                    <a:p>
                      <a:pPr>
                        <a:lnSpc>
                          <a:spcPct val="100000"/>
                        </a:lnSpc>
                      </a:pPr>
                      <a:r>
                        <a:rPr b="0" lang="en-US" sz="1100" spc="-1" strike="noStrike">
                          <a:solidFill>
                            <a:srgbClr val="000000"/>
                          </a:solidFill>
                          <a:latin typeface="Calibri Light"/>
                        </a:rPr>
                        <a:t>6</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9360" rIns="9360" tIns="9360" bIns="0" anchor="b">
                      <a:noAutofit/>
                    </a:bodyPr>
                    <a:p>
                      <a:pPr>
                        <a:lnSpc>
                          <a:spcPct val="100000"/>
                        </a:lnSpc>
                      </a:pPr>
                      <a:r>
                        <a:rPr b="0" lang="ru-RU" sz="1100" spc="-1" strike="noStrike">
                          <a:solidFill>
                            <a:srgbClr val="000000"/>
                          </a:solidFill>
                          <a:latin typeface="Calibri Light"/>
                        </a:rPr>
                        <a:t>4</a:t>
                      </a:r>
                      <a:endParaRPr b="0" lang="ru-RU"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0,43</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259200">
                <a:tc>
                  <a:txBody>
                    <a:bodyPr>
                      <a:noAutofit/>
                    </a:bodyPr>
                    <a:p>
                      <a:pPr>
                        <a:lnSpc>
                          <a:spcPct val="100000"/>
                        </a:lnSpc>
                      </a:pPr>
                      <a:r>
                        <a:rPr b="0" lang="en-US" sz="1100" spc="-1" strike="noStrike">
                          <a:solidFill>
                            <a:srgbClr val="000000"/>
                          </a:solidFill>
                          <a:latin typeface="Calibri Light"/>
                        </a:rPr>
                        <a:t>7</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9360" rIns="9360" tIns="9360" bIns="0" anchor="b">
                      <a:noAutofit/>
                    </a:bodyPr>
                    <a:p>
                      <a:pPr>
                        <a:lnSpc>
                          <a:spcPct val="100000"/>
                        </a:lnSpc>
                      </a:pPr>
                      <a:r>
                        <a:rPr b="0" lang="ru-RU" sz="1100" spc="-1" strike="noStrike">
                          <a:solidFill>
                            <a:srgbClr val="000000"/>
                          </a:solidFill>
                          <a:latin typeface="Calibri Light"/>
                        </a:rPr>
                        <a:t>5,6</a:t>
                      </a:r>
                      <a:endParaRPr b="0" lang="ru-RU"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0,4</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26600">
                <a:tc>
                  <a:txBody>
                    <a:bodyPr>
                      <a:noAutofit/>
                    </a:bodyPr>
                    <a:p>
                      <a:pPr>
                        <a:lnSpc>
                          <a:spcPct val="100000"/>
                        </a:lnSpc>
                      </a:pPr>
                      <a:r>
                        <a:rPr b="0" lang="en-US" sz="1100" spc="-1" strike="noStrike">
                          <a:solidFill>
                            <a:srgbClr val="000000"/>
                          </a:solidFill>
                          <a:latin typeface="Calibri Light"/>
                        </a:rPr>
                        <a:t>8</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9360" rIns="9360" tIns="9360" bIns="0" anchor="b">
                      <a:noAutofit/>
                    </a:bodyPr>
                    <a:p>
                      <a:pPr>
                        <a:lnSpc>
                          <a:spcPct val="100000"/>
                        </a:lnSpc>
                      </a:pPr>
                      <a:r>
                        <a:rPr b="0" lang="ru-RU" sz="1100" spc="-1" strike="noStrike">
                          <a:solidFill>
                            <a:srgbClr val="000000"/>
                          </a:solidFill>
                          <a:latin typeface="Calibri Light"/>
                        </a:rPr>
                        <a:t>8</a:t>
                      </a:r>
                      <a:endParaRPr b="0" lang="ru-RU"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0,43</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26600">
                <a:tc>
                  <a:txBody>
                    <a:bodyPr>
                      <a:noAutofit/>
                    </a:bodyPr>
                    <a:p>
                      <a:pPr>
                        <a:lnSpc>
                          <a:spcPct val="100000"/>
                        </a:lnSpc>
                      </a:pPr>
                      <a:r>
                        <a:rPr b="0" lang="en-US" sz="1100" spc="-1" strike="noStrike">
                          <a:solidFill>
                            <a:srgbClr val="000000"/>
                          </a:solidFill>
                          <a:latin typeface="Calibri Light"/>
                        </a:rPr>
                        <a:t>9</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9360" rIns="9360" tIns="9360" bIns="0" anchor="b">
                      <a:noAutofit/>
                    </a:bodyPr>
                    <a:p>
                      <a:pPr>
                        <a:lnSpc>
                          <a:spcPct val="100000"/>
                        </a:lnSpc>
                      </a:pPr>
                      <a:r>
                        <a:rPr b="0" lang="ru-RU" sz="1100" spc="-1" strike="noStrike">
                          <a:solidFill>
                            <a:srgbClr val="000000"/>
                          </a:solidFill>
                          <a:latin typeface="Calibri Light"/>
                        </a:rPr>
                        <a:t>11,3</a:t>
                      </a:r>
                      <a:endParaRPr b="0" lang="ru-RU"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0,41</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26600">
                <a:tc>
                  <a:txBody>
                    <a:bodyPr>
                      <a:noAutofit/>
                    </a:bodyPr>
                    <a:p>
                      <a:pPr>
                        <a:lnSpc>
                          <a:spcPct val="100000"/>
                        </a:lnSpc>
                      </a:pPr>
                      <a:r>
                        <a:rPr b="0" lang="en-US" sz="1100" spc="-1" strike="noStrike">
                          <a:solidFill>
                            <a:srgbClr val="000000"/>
                          </a:solidFill>
                          <a:latin typeface="Calibri Light"/>
                        </a:rPr>
                        <a:t>10</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9360" rIns="9360" tIns="9360" bIns="0" anchor="b">
                      <a:noAutofit/>
                    </a:bodyPr>
                    <a:p>
                      <a:pPr>
                        <a:lnSpc>
                          <a:spcPct val="100000"/>
                        </a:lnSpc>
                      </a:pPr>
                      <a:r>
                        <a:rPr b="0" lang="ru-RU" sz="1100" spc="-1" strike="noStrike">
                          <a:solidFill>
                            <a:srgbClr val="000000"/>
                          </a:solidFill>
                          <a:latin typeface="Calibri Light"/>
                        </a:rPr>
                        <a:t>16</a:t>
                      </a:r>
                      <a:endParaRPr b="0" lang="ru-RU"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0,42</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26600">
                <a:tc>
                  <a:txBody>
                    <a:bodyPr>
                      <a:noAutofit/>
                    </a:bodyPr>
                    <a:p>
                      <a:pPr>
                        <a:lnSpc>
                          <a:spcPct val="100000"/>
                        </a:lnSpc>
                      </a:pPr>
                      <a:r>
                        <a:rPr b="0" lang="en-US" sz="1100" spc="-1" strike="noStrike">
                          <a:solidFill>
                            <a:srgbClr val="000000"/>
                          </a:solidFill>
                          <a:latin typeface="Calibri Light"/>
                        </a:rPr>
                        <a:t>11</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9360" rIns="9360" tIns="9360" bIns="0" anchor="b">
                      <a:noAutofit/>
                    </a:bodyPr>
                    <a:p>
                      <a:pPr>
                        <a:lnSpc>
                          <a:spcPct val="100000"/>
                        </a:lnSpc>
                      </a:pPr>
                      <a:r>
                        <a:rPr b="0" lang="ru-RU" sz="1100" spc="-1" strike="noStrike">
                          <a:solidFill>
                            <a:srgbClr val="000000"/>
                          </a:solidFill>
                          <a:latin typeface="Calibri Light"/>
                        </a:rPr>
                        <a:t>22,6</a:t>
                      </a:r>
                      <a:endParaRPr b="0" lang="ru-RU"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0,41</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26600">
                <a:tc>
                  <a:txBody>
                    <a:bodyPr>
                      <a:noAutofit/>
                    </a:bodyPr>
                    <a:p>
                      <a:pPr>
                        <a:lnSpc>
                          <a:spcPct val="100000"/>
                        </a:lnSpc>
                      </a:pPr>
                      <a:r>
                        <a:rPr b="0" lang="en-US" sz="1100" spc="-1" strike="noStrike">
                          <a:solidFill>
                            <a:srgbClr val="000000"/>
                          </a:solidFill>
                          <a:latin typeface="Calibri Light"/>
                        </a:rPr>
                        <a:t>12</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9360" rIns="9360" tIns="9360" bIns="0" anchor="b">
                      <a:noAutofit/>
                    </a:bodyPr>
                    <a:p>
                      <a:pPr>
                        <a:lnSpc>
                          <a:spcPct val="100000"/>
                        </a:lnSpc>
                      </a:pPr>
                      <a:r>
                        <a:rPr b="0" lang="ru-RU" sz="1100" spc="-1" strike="noStrike">
                          <a:solidFill>
                            <a:srgbClr val="000000"/>
                          </a:solidFill>
                          <a:latin typeface="Calibri Light"/>
                        </a:rPr>
                        <a:t>32</a:t>
                      </a:r>
                      <a:endParaRPr b="0" lang="ru-RU"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0</a:t>
                      </a:r>
                      <a:endParaRPr b="0" lang="ru-RU" sz="1100" spc="-1" strike="noStrike">
                        <a:latin typeface="Arial"/>
                      </a:endParaRPr>
                    </a:p>
                    <a:p>
                      <a:pPr>
                        <a:lnSpc>
                          <a:spcPct val="100000"/>
                        </a:lnSpc>
                      </a:pPr>
                      <a:r>
                        <a:rPr b="0" lang="en-US" sz="1100" spc="-1" strike="noStrike">
                          <a:solidFill>
                            <a:srgbClr val="000000"/>
                          </a:solidFill>
                          <a:latin typeface="Calibri Light"/>
                        </a:rPr>
                        <a:t>,42</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26600">
                <a:tc>
                  <a:txBody>
                    <a:bodyPr>
                      <a:noAutofit/>
                    </a:bodyPr>
                    <a:p>
                      <a:pPr>
                        <a:lnSpc>
                          <a:spcPct val="100000"/>
                        </a:lnSpc>
                      </a:pPr>
                      <a:r>
                        <a:rPr b="0" lang="en-US" sz="1100" spc="-1" strike="noStrike">
                          <a:solidFill>
                            <a:srgbClr val="000000"/>
                          </a:solidFill>
                          <a:latin typeface="Calibri Light"/>
                        </a:rPr>
                        <a:t>13</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9360" rIns="9360" tIns="9360" bIns="0" anchor="b">
                      <a:noAutofit/>
                    </a:bodyPr>
                    <a:p>
                      <a:pPr>
                        <a:lnSpc>
                          <a:spcPct val="100000"/>
                        </a:lnSpc>
                      </a:pPr>
                      <a:r>
                        <a:rPr b="0" lang="ru-RU" sz="1100" spc="-1" strike="noStrike">
                          <a:solidFill>
                            <a:srgbClr val="000000"/>
                          </a:solidFill>
                          <a:latin typeface="Calibri Light"/>
                        </a:rPr>
                        <a:t>45,2</a:t>
                      </a:r>
                      <a:endParaRPr b="0" lang="ru-RU" sz="1100" spc="-1" strike="noStrike">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0,41</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259200">
                <a:tc>
                  <a:txBody>
                    <a:bodyPr>
                      <a:noAutofit/>
                    </a:bodyPr>
                    <a:p>
                      <a:pPr>
                        <a:lnSpc>
                          <a:spcPct val="100000"/>
                        </a:lnSpc>
                      </a:pPr>
                      <a:r>
                        <a:rPr b="0" lang="en-US" sz="1100" spc="-1" strike="noStrike">
                          <a:solidFill>
                            <a:srgbClr val="000000"/>
                          </a:solidFill>
                          <a:latin typeface="Calibri Light"/>
                        </a:rPr>
                        <a:t>14</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50</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0,1</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26600">
                <a:tc>
                  <a:txBody>
                    <a:bodyPr>
                      <a:noAutofit/>
                    </a:bodyPr>
                    <a:p>
                      <a:pPr>
                        <a:lnSpc>
                          <a:spcPct val="100000"/>
                        </a:lnSpc>
                      </a:pPr>
                      <a:r>
                        <a:rPr b="0" lang="en-US" sz="1100" spc="-1" strike="noStrike">
                          <a:solidFill>
                            <a:srgbClr val="000000"/>
                          </a:solidFill>
                          <a:latin typeface="Calibri Light"/>
                        </a:rPr>
                        <a:t>15</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53</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0,06</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26600">
                <a:tc>
                  <a:txBody>
                    <a:bodyPr>
                      <a:noAutofit/>
                    </a:bodyPr>
                    <a:p>
                      <a:pPr>
                        <a:lnSpc>
                          <a:spcPct val="100000"/>
                        </a:lnSpc>
                      </a:pPr>
                      <a:r>
                        <a:rPr b="0" lang="en-US" sz="1100" spc="-1" strike="noStrike">
                          <a:solidFill>
                            <a:srgbClr val="000000"/>
                          </a:solidFill>
                          <a:latin typeface="Calibri Light"/>
                        </a:rPr>
                        <a:t>16</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54</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oAutofit/>
                    </a:bodyPr>
                    <a:p>
                      <a:pPr>
                        <a:lnSpc>
                          <a:spcPct val="100000"/>
                        </a:lnSpc>
                      </a:pPr>
                      <a:r>
                        <a:rPr b="0" lang="en-US" sz="1100" spc="-1" strike="noStrike">
                          <a:solidFill>
                            <a:srgbClr val="000000"/>
                          </a:solidFill>
                          <a:latin typeface="Calibri Light"/>
                        </a:rPr>
                        <a:t>0,02</a:t>
                      </a:r>
                      <a:endParaRPr b="0" lang="ru-RU" sz="11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
        <p:nvSpPr>
          <p:cNvPr id="1720" name="Полилиния: фигура 47"/>
          <p:cNvSpPr/>
          <p:nvPr/>
        </p:nvSpPr>
        <p:spPr>
          <a:xfrm>
            <a:off x="7813800" y="1920960"/>
            <a:ext cx="2604240" cy="1191240"/>
          </a:xfrm>
          <a:custGeom>
            <a:avLst/>
            <a:gdLst/>
            <a:ahLst/>
            <a:rect l="l" t="t" r="r" b="b"/>
            <a:pathLst>
              <a:path w="2604654" h="1191621">
                <a:moveTo>
                  <a:pt x="0" y="1145439"/>
                </a:moveTo>
                <a:cubicBezTo>
                  <a:pt x="36175" y="742887"/>
                  <a:pt x="63114" y="331098"/>
                  <a:pt x="277090" y="37075"/>
                </a:cubicBezTo>
                <a:cubicBezTo>
                  <a:pt x="564957" y="10906"/>
                  <a:pt x="883612" y="-1410"/>
                  <a:pt x="1283855" y="129"/>
                </a:cubicBezTo>
                <a:cubicBezTo>
                  <a:pt x="1628679" y="149450"/>
                  <a:pt x="1737976" y="743657"/>
                  <a:pt x="1958109" y="942239"/>
                </a:cubicBezTo>
                <a:cubicBezTo>
                  <a:pt x="2178242" y="1140821"/>
                  <a:pt x="2496897" y="1150057"/>
                  <a:pt x="2604654" y="1191621"/>
                </a:cubicBezTo>
                <a:lnTo>
                  <a:pt x="2604654" y="1191621"/>
                </a:lnTo>
              </a:path>
            </a:pathLst>
          </a:custGeom>
          <a:noFill/>
          <a:ln w="19050">
            <a:solidFill>
              <a:srgbClr val="ed7d31"/>
            </a:solidFill>
            <a:prstDash val="dash"/>
          </a:ln>
        </p:spPr>
        <p:style>
          <a:lnRef idx="2">
            <a:schemeClr val="accent1">
              <a:shade val="50000"/>
            </a:schemeClr>
          </a:lnRef>
          <a:fillRef idx="1">
            <a:schemeClr val="accent1"/>
          </a:fillRef>
          <a:effectRef idx="0">
            <a:schemeClr val="accent1"/>
          </a:effectRef>
          <a:fontRef idx="minor"/>
        </p:style>
      </p:sp>
      <mc:AlternateContent>
        <mc:Choice xmlns:a14="http://schemas.microsoft.com/office/drawing/2010/main" Requires="a14">
          <p:sp>
            <p:nvSpPr>
              <p:cNvPr id="1721" name="Прямоугольник 54"/>
              <p:cNvSpPr txBox="1"/>
              <p:nvPr/>
            </p:nvSpPr>
            <p:spPr>
              <a:xfrm>
                <a:off x="10597680" y="1227240"/>
                <a:ext cx="370080" cy="369000"/>
              </a:xfrm>
              <a:prstGeom prst="rect">
                <a:avLst/>
              </a:prstGeom>
            </p:spPr>
            <p:txBody>
              <a:bodyPr/>
              <a:p>
                <a14:m>
                  <m:oMath xmlns:m="http://schemas.openxmlformats.org/officeDocument/2006/math">
                    <m:r>
                      <m:t xml:space="preserve">𝜇</m:t>
                    </m:r>
                  </m:oMath>
                </a14:m>
              </a:p>
            </p:txBody>
          </p:sp>
        </mc:Choice>
        <mc:Fallback/>
      </mc:AlternateContent>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2" name="Заголовок 1"/>
          <p:cNvSpPr txBox="1"/>
          <p:nvPr/>
        </p:nvSpPr>
        <p:spPr>
          <a:xfrm>
            <a:off x="838080" y="365040"/>
            <a:ext cx="6310440" cy="132516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Графики роста популяций</a:t>
            </a:r>
            <a:endParaRPr b="0" lang="ru-RU" sz="4400" spc="-1" strike="noStrike">
              <a:solidFill>
                <a:srgbClr val="000000"/>
              </a:solidFill>
              <a:latin typeface="Calibri"/>
            </a:endParaRPr>
          </a:p>
        </p:txBody>
      </p:sp>
      <p:sp>
        <p:nvSpPr>
          <p:cNvPr id="1723" name="Объект 2"/>
          <p:cNvSpPr txBox="1"/>
          <p:nvPr/>
        </p:nvSpPr>
        <p:spPr>
          <a:xfrm>
            <a:off x="838080" y="1825560"/>
            <a:ext cx="7224840" cy="4350960"/>
          </a:xfrm>
          <a:prstGeom prst="rect">
            <a:avLst/>
          </a:prstGeom>
          <a:noFill/>
          <a:ln w="0">
            <a:noFill/>
          </a:ln>
        </p:spPr>
        <p:txBody>
          <a:bodyPr>
            <a:normAutofit fontScale="23000"/>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Сложность представления данных о численности популяции микроорганизмов вызвана тем, что в процессе экспоненциального роста эта численность возрастает весьма значительно. Располагая значения на одной линейной шкале, мы хорошо наблюдаем рост при высоких значениях  численности, но совершенно теряем динамику поведения культуры в начале фазы роста.</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График, который может показать разницу между 120 000 и 150 000, не может показать разницу между 2, 4и 8.</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В результате на графике с линейными координатами начальные значения пропадают из поля зрения, выстраиваясь в прямую линию, как это показано на Графике 1.</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Решение этой проблемы состоит в использовании логарифмической координаты, как это показано на Графике 2.</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Фаза экспоненциального роста хорошо видна на Графике 2 в виде наклонной прямой.</a:t>
            </a:r>
            <a:endParaRPr b="0" lang="ru-RU" sz="2800" spc="-1" strike="noStrike">
              <a:solidFill>
                <a:srgbClr val="000000"/>
              </a:solidFill>
              <a:latin typeface="Calibri"/>
            </a:endParaRPr>
          </a:p>
          <a:p>
            <a:pPr>
              <a:lnSpc>
                <a:spcPct val="90000"/>
              </a:lnSpc>
              <a:spcBef>
                <a:spcPts val="1001"/>
              </a:spcBef>
            </a:pP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Аналогично создана Шкала Рихтера для измерения силы землетрясений</a:t>
            </a:r>
            <a:endParaRPr b="0" lang="ru-RU" sz="2800" spc="-1" strike="noStrike">
              <a:solidFill>
                <a:srgbClr val="000000"/>
              </a:solidFill>
              <a:latin typeface="Calibri"/>
            </a:endParaRPr>
          </a:p>
        </p:txBody>
      </p:sp>
      <p:pic>
        <p:nvPicPr>
          <p:cNvPr id="1724" name="Рисунок 3" descr=""/>
          <p:cNvPicPr/>
          <p:nvPr/>
        </p:nvPicPr>
        <p:blipFill>
          <a:blip r:embed="rId1"/>
          <a:stretch/>
        </p:blipFill>
        <p:spPr>
          <a:xfrm>
            <a:off x="8364600" y="3650760"/>
            <a:ext cx="3706560" cy="2746440"/>
          </a:xfrm>
          <a:prstGeom prst="rect">
            <a:avLst/>
          </a:prstGeom>
          <a:ln w="0">
            <a:noFill/>
          </a:ln>
        </p:spPr>
      </p:pic>
      <p:pic>
        <p:nvPicPr>
          <p:cNvPr id="1725" name="Рисунок 4" descr=""/>
          <p:cNvPicPr/>
          <p:nvPr/>
        </p:nvPicPr>
        <p:blipFill>
          <a:blip r:embed="rId2"/>
          <a:stretch/>
        </p:blipFill>
        <p:spPr>
          <a:xfrm>
            <a:off x="8364600" y="810360"/>
            <a:ext cx="3706560" cy="2752560"/>
          </a:xfrm>
          <a:prstGeom prst="rect">
            <a:avLst/>
          </a:prstGeom>
          <a:ln w="0">
            <a:noFill/>
          </a:ln>
        </p:spPr>
      </p:pic>
      <p:sp>
        <p:nvSpPr>
          <p:cNvPr id="1726" name="TextBox 6"/>
          <p:cNvSpPr/>
          <p:nvPr/>
        </p:nvSpPr>
        <p:spPr>
          <a:xfrm>
            <a:off x="8364600" y="2792880"/>
            <a:ext cx="3564720" cy="63900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ru-RU" sz="1800" spc="-1" strike="noStrike">
                <a:solidFill>
                  <a:srgbClr val="000000"/>
                </a:solidFill>
                <a:latin typeface="Calibri"/>
              </a:rPr>
              <a:t>График 1. Численность популяции. Линейная шкала</a:t>
            </a:r>
            <a:endParaRPr b="0" lang="ru-RU" sz="1800" spc="-1" strike="noStrike">
              <a:latin typeface="Arial"/>
            </a:endParaRPr>
          </a:p>
        </p:txBody>
      </p:sp>
      <p:sp>
        <p:nvSpPr>
          <p:cNvPr id="1727" name="TextBox 8"/>
          <p:cNvSpPr/>
          <p:nvPr/>
        </p:nvSpPr>
        <p:spPr>
          <a:xfrm>
            <a:off x="8364600" y="5558040"/>
            <a:ext cx="3573720" cy="63900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ru-RU" sz="1800" spc="-1" strike="noStrike">
                <a:solidFill>
                  <a:srgbClr val="000000"/>
                </a:solidFill>
                <a:latin typeface="Calibri"/>
              </a:rPr>
              <a:t>График 2. Численность популяции. Логарифмическая шкала</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8" name="Заголовок 1"/>
          <p:cNvSpPr txBox="1"/>
          <p:nvPr/>
        </p:nvSpPr>
        <p:spPr>
          <a:xfrm>
            <a:off x="838080" y="365040"/>
            <a:ext cx="10515240" cy="69192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Ода экспоненте (1)</a:t>
            </a:r>
            <a:endParaRPr b="0" lang="ru-RU" sz="4400" spc="-1" strike="noStrike">
              <a:solidFill>
                <a:srgbClr val="000000"/>
              </a:solidFill>
              <a:latin typeface="Calibri"/>
            </a:endParaRPr>
          </a:p>
        </p:txBody>
      </p:sp>
      <p:sp>
        <p:nvSpPr>
          <p:cNvPr id="1729" name="Объект 2"/>
          <p:cNvSpPr txBox="1"/>
          <p:nvPr/>
        </p:nvSpPr>
        <p:spPr>
          <a:xfrm>
            <a:off x="638280" y="1190520"/>
            <a:ext cx="10842120" cy="5301720"/>
          </a:xfrm>
          <a:prstGeom prst="rect">
            <a:avLst/>
          </a:prstGeom>
          <a:noFill/>
          <a:ln w="0">
            <a:noFill/>
          </a:ln>
        </p:spPr>
        <p:txBody>
          <a:bodyPr>
            <a:noAutofit/>
          </a:bodyPr>
          <a:p>
            <a:pPr>
              <a:lnSpc>
                <a:spcPct val="100000"/>
              </a:lnSpc>
              <a:tabLst>
                <a:tab algn="l" pos="0"/>
              </a:tabLst>
            </a:pPr>
            <a:r>
              <a:rPr b="0" lang="ru-RU" sz="1600" spc="-1" strike="noStrike">
                <a:solidFill>
                  <a:srgbClr val="000000"/>
                </a:solidFill>
                <a:latin typeface="Calibri Light"/>
              </a:rPr>
              <a:t>Процесс, который совершился раз (при сохранении условий), может совершаться и многократно и во многих местах. Более того, он должен (при сохранении соответствующих условий) совершаться бесконечное число раз, как в прошлом, так и в будущем.</a:t>
            </a:r>
            <a:endParaRPr b="0" lang="ru-RU" sz="1600" spc="-1" strike="noStrike">
              <a:solidFill>
                <a:srgbClr val="000000"/>
              </a:solidFill>
              <a:latin typeface="Calibri"/>
            </a:endParaRPr>
          </a:p>
          <a:p>
            <a:pPr>
              <a:lnSpc>
                <a:spcPct val="100000"/>
              </a:lnSpc>
              <a:tabLst>
                <a:tab algn="l" pos="0"/>
              </a:tabLst>
            </a:pPr>
            <a:r>
              <a:rPr b="0" lang="ru-RU" sz="1600" spc="-1" strike="noStrike">
                <a:solidFill>
                  <a:srgbClr val="000000"/>
                </a:solidFill>
                <a:latin typeface="Calibri Light"/>
              </a:rPr>
              <a:t>Результаты (накопление продукта или поглощение субстрата) таких процессов будут либо линейными, либо экспоненциальными. Процесс с линейной динамикой образуется, если количество действующего агента («катализатора» рассматриваемого процесса) постоянно. Если в течение процесса количество действующих агентов возрастает (агенты рождаются и размножаются в самом процессе), т.е. рост пропорционален числу агентов – рост будет экспоненциальным.</a:t>
            </a:r>
            <a:endParaRPr b="0" lang="ru-RU" sz="1600" spc="-1" strike="noStrike">
              <a:solidFill>
                <a:srgbClr val="000000"/>
              </a:solidFill>
              <a:latin typeface="Calibri"/>
            </a:endParaRPr>
          </a:p>
          <a:p>
            <a:pPr marL="895320">
              <a:lnSpc>
                <a:spcPct val="100000"/>
              </a:lnSpc>
              <a:tabLst>
                <a:tab algn="l" pos="0"/>
              </a:tabLst>
            </a:pPr>
            <a:r>
              <a:rPr b="0" lang="ru-RU" sz="1400" spc="-1" strike="noStrike">
                <a:solidFill>
                  <a:srgbClr val="000000"/>
                </a:solidFill>
                <a:latin typeface="Calibri Light"/>
              </a:rPr>
              <a:t>Если исходная бактерия размножилась раз за час, то и дочерние клетки по мере возможности сделают то же самое. Так размножаются микробы и люди, идет цепная реакция и развивается взрыв, растут лавины, захватываются рынки, растут биржевые пузыри и пр.</a:t>
            </a:r>
            <a:endParaRPr b="0" lang="ru-RU" sz="1400" spc="-1" strike="noStrike">
              <a:solidFill>
                <a:srgbClr val="000000"/>
              </a:solidFill>
              <a:latin typeface="Calibri"/>
            </a:endParaRPr>
          </a:p>
          <a:p>
            <a:pPr>
              <a:lnSpc>
                <a:spcPct val="100000"/>
              </a:lnSpc>
              <a:tabLst>
                <a:tab algn="l" pos="0"/>
              </a:tabLst>
            </a:pPr>
            <a:r>
              <a:rPr b="0" lang="ru-RU" sz="1600" spc="-1" strike="noStrike">
                <a:solidFill>
                  <a:srgbClr val="000000"/>
                </a:solidFill>
                <a:latin typeface="Calibri Light"/>
              </a:rPr>
              <a:t>Для характеристики таких реакций химики используют термин «автокаталитическая» (сама себя катализирующая), физики (на примере ядерных реакций) - «цепная», биологи прямо говорят: «экспоненциально растущая».</a:t>
            </a:r>
            <a:endParaRPr b="0" lang="ru-RU" sz="1600" spc="-1" strike="noStrike">
              <a:solidFill>
                <a:srgbClr val="000000"/>
              </a:solidFill>
              <a:latin typeface="Calibri"/>
            </a:endParaRPr>
          </a:p>
          <a:p>
            <a:pPr>
              <a:lnSpc>
                <a:spcPct val="100000"/>
              </a:lnSpc>
              <a:tabLst>
                <a:tab algn="l" pos="0"/>
              </a:tabLst>
            </a:pPr>
            <a:r>
              <a:rPr b="0" lang="ru-RU" sz="1600" spc="-1" strike="noStrike">
                <a:solidFill>
                  <a:srgbClr val="000000"/>
                </a:solidFill>
                <a:latin typeface="Calibri Light"/>
              </a:rPr>
              <a:t>Разнообразие в эту картину вносит проблема сохранения условий протекания процессов. Внешние условия могут не только ограничивать процесс, например доступное пространство и ресурсы, но и меняться по ходу развития процесса (например, накопление продуктов). Результат прост: когда чего-то станет не хватать или чего-то станет слишком много – условия изменятся и процесс замедлится.</a:t>
            </a:r>
            <a:endParaRPr b="0" lang="ru-RU" sz="1600" spc="-1" strike="noStrike">
              <a:solidFill>
                <a:srgbClr val="000000"/>
              </a:solidFill>
              <a:latin typeface="Calibri"/>
            </a:endParaRPr>
          </a:p>
          <a:p>
            <a:pPr>
              <a:lnSpc>
                <a:spcPct val="100000"/>
              </a:lnSpc>
              <a:tabLst>
                <a:tab algn="l" pos="0"/>
              </a:tabLst>
            </a:pPr>
            <a:r>
              <a:rPr b="0" lang="ru-RU" sz="1600" spc="-1" strike="noStrike">
                <a:solidFill>
                  <a:srgbClr val="000000"/>
                </a:solidFill>
                <a:latin typeface="Calibri Light"/>
              </a:rPr>
              <a:t>Могут быть еще и внутренние причины, влияющие на динамику процессов и определяющие его граничные условия. В качестве примера внутренних причин можно привести конечность срока жизни (или нестабильность) самих агентов.</a:t>
            </a:r>
            <a:endParaRPr b="0" lang="ru-RU" sz="1600" spc="-1" strike="noStrike">
              <a:solidFill>
                <a:srgbClr val="000000"/>
              </a:solidFill>
              <a:latin typeface="Calibri"/>
            </a:endParaRPr>
          </a:p>
          <a:p>
            <a:pPr>
              <a:lnSpc>
                <a:spcPct val="100000"/>
              </a:lnSpc>
              <a:tabLst>
                <a:tab algn="l" pos="0"/>
              </a:tabLst>
            </a:pPr>
            <a:r>
              <a:rPr b="0" lang="ru-RU" sz="1600" spc="-1" strike="noStrike">
                <a:solidFill>
                  <a:srgbClr val="000000"/>
                </a:solidFill>
                <a:latin typeface="Calibri Light"/>
              </a:rPr>
              <a:t>Многие биологические организмы, например, дрожжи, животные клетки, животные и человек могут размножиться ограниченное число раз, после чего объект некоторое время живет, но не размножается, потом умирает. Ограничено время жизни и многих химических радикалов.</a:t>
            </a:r>
            <a:endParaRPr b="0" lang="ru-RU" sz="1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0" name="Заголовок 1"/>
          <p:cNvSpPr txBox="1"/>
          <p:nvPr/>
        </p:nvSpPr>
        <p:spPr>
          <a:xfrm>
            <a:off x="838080" y="365040"/>
            <a:ext cx="10515240" cy="739440"/>
          </a:xfrm>
          <a:prstGeom prst="rect">
            <a:avLst/>
          </a:prstGeom>
          <a:noFill/>
          <a:ln w="0">
            <a:noFill/>
          </a:ln>
        </p:spPr>
        <p:txBody>
          <a:bodyPr anchor="ctr">
            <a:noAutofit/>
          </a:bodyPr>
          <a:p>
            <a:pPr>
              <a:lnSpc>
                <a:spcPct val="90000"/>
              </a:lnSpc>
            </a:pPr>
            <a:r>
              <a:rPr b="0" lang="ru-RU" sz="4400" spc="-1" strike="noStrike">
                <a:solidFill>
                  <a:srgbClr val="000000"/>
                </a:solidFill>
                <a:latin typeface="Calibri Light"/>
              </a:rPr>
              <a:t>Ода экспоненте (2)</a:t>
            </a:r>
            <a:endParaRPr b="0" lang="ru-RU" sz="4400" spc="-1" strike="noStrike">
              <a:solidFill>
                <a:srgbClr val="000000"/>
              </a:solidFill>
              <a:latin typeface="Calibri"/>
            </a:endParaRPr>
          </a:p>
        </p:txBody>
      </p:sp>
      <p:sp>
        <p:nvSpPr>
          <p:cNvPr id="1731" name="Rectangle 17"/>
          <p:cNvSpPr/>
          <p:nvPr/>
        </p:nvSpPr>
        <p:spPr>
          <a:xfrm>
            <a:off x="466560" y="993960"/>
            <a:ext cx="11077200" cy="5809680"/>
          </a:xfrm>
          <a:prstGeom prst="rect">
            <a:avLst/>
          </a:prstGeom>
          <a:noFill/>
          <a:ln w="0">
            <a:noFill/>
          </a:ln>
        </p:spPr>
        <p:style>
          <a:lnRef idx="0"/>
          <a:fillRef idx="0"/>
          <a:effectRef idx="0"/>
          <a:fontRef idx="minor"/>
        </p:style>
        <p:txBody>
          <a:bodyPr anchor="ctr">
            <a:spAutoFit/>
          </a:bodyPr>
          <a:p>
            <a:pPr>
              <a:lnSpc>
                <a:spcPct val="100000"/>
              </a:lnSpc>
              <a:tabLst>
                <a:tab algn="l" pos="0"/>
              </a:tabLst>
            </a:pPr>
            <a:r>
              <a:rPr b="0" lang="ru-RU" sz="1600" spc="-1" strike="noStrike">
                <a:solidFill>
                  <a:srgbClr val="000000"/>
                </a:solidFill>
                <a:latin typeface="Calibri Light"/>
                <a:ea typeface="Times New Roman"/>
              </a:rPr>
              <a:t>В таком случае истинная динамика процесса будет отличаться от экспоненты, и это отличие будет тем больше, чем больше накапливается «старых» агентов, покидающих цикл размножения.</a:t>
            </a:r>
            <a:endParaRPr b="0" lang="ru-RU" sz="1600" spc="-1" strike="noStrike">
              <a:latin typeface="Arial"/>
            </a:endParaRPr>
          </a:p>
          <a:p>
            <a:pPr>
              <a:lnSpc>
                <a:spcPct val="100000"/>
              </a:lnSpc>
              <a:tabLst>
                <a:tab algn="l" pos="0"/>
              </a:tabLst>
            </a:pPr>
            <a:r>
              <a:rPr b="0" lang="ru-RU" sz="1600" spc="-1" strike="noStrike">
                <a:solidFill>
                  <a:srgbClr val="000000"/>
                </a:solidFill>
                <a:latin typeface="Calibri Light"/>
                <a:ea typeface="Times New Roman"/>
              </a:rPr>
              <a:t>При заданной скорости производства нестабильных веществ (например, ферментов или радиоактивных материалов) их накопление имеет фундаментальные ограничения, зависящее от скорости их распада.</a:t>
            </a:r>
            <a:endParaRPr b="0" lang="ru-RU" sz="1600" spc="-1" strike="noStrike">
              <a:latin typeface="Arial"/>
            </a:endParaRPr>
          </a:p>
          <a:p>
            <a:pPr marL="628560" indent="228600">
              <a:lnSpc>
                <a:spcPct val="100000"/>
              </a:lnSpc>
              <a:tabLst>
                <a:tab algn="l" pos="0"/>
              </a:tabLst>
            </a:pPr>
            <a:r>
              <a:rPr b="0" lang="ru-RU" sz="1200" spc="-1" strike="noStrike">
                <a:solidFill>
                  <a:srgbClr val="000000"/>
                </a:solidFill>
                <a:latin typeface="Calibri Light"/>
                <a:ea typeface="Times New Roman"/>
              </a:rPr>
              <a:t>Допустим, некая вымышленная страна вознамерилась накопить некое нестабильное вещество Х. В стране есть завод, который производит 1 кг. этого вещества в месяц, но, в силу нестабильности, 0.1% этого вещества в месяц  распадается. Таким образом, эта страна принципиально не может накопить больше 1000 кг. этого нестабильного вещества, т.к. при достижении этого предела каждый новый килограмм будет только компенсировать ту часть, которая распалась в запасниках. Более того, этот предел может быть достигнут только теоретически и требует бесконечно большого времени, т.к. 0.1% накопленного вещества распадается всегда, и чем больше мы его накапливаем, тем бОльшая его доля будет идти на компенсацию распавшейся части. Эту задачу можно решить строгими математическими методами и вычислить реальную скорость накопления упомянутого вещества.</a:t>
            </a:r>
            <a:endParaRPr b="0" lang="ru-RU" sz="1200" spc="-1" strike="noStrike">
              <a:latin typeface="Arial"/>
            </a:endParaRPr>
          </a:p>
          <a:p>
            <a:pPr marL="628560" indent="228600">
              <a:lnSpc>
                <a:spcPct val="100000"/>
              </a:lnSpc>
              <a:tabLst>
                <a:tab algn="l" pos="0"/>
              </a:tabLst>
            </a:pPr>
            <a:r>
              <a:rPr b="0" lang="ru-RU" sz="1200" spc="-1" strike="noStrike">
                <a:solidFill>
                  <a:srgbClr val="000000"/>
                </a:solidFill>
                <a:latin typeface="Calibri Light"/>
                <a:ea typeface="Times New Roman"/>
              </a:rPr>
              <a:t>На самом деле ситуация еще хуже, т.к. запасенное вещество постоянно загрязняется продуктами его распада и постоянно нуждается в очистке, значительно удорожая весь результат.</a:t>
            </a:r>
            <a:endParaRPr b="0" lang="ru-RU" sz="1200" spc="-1" strike="noStrike">
              <a:latin typeface="Arial"/>
            </a:endParaRPr>
          </a:p>
          <a:p>
            <a:pPr>
              <a:lnSpc>
                <a:spcPct val="100000"/>
              </a:lnSpc>
              <a:tabLst>
                <a:tab algn="l" pos="0"/>
              </a:tabLst>
            </a:pPr>
            <a:r>
              <a:rPr b="0" lang="ru-RU" sz="1600" spc="-1" strike="noStrike">
                <a:solidFill>
                  <a:srgbClr val="000000"/>
                </a:solidFill>
                <a:latin typeface="Calibri Light"/>
                <a:ea typeface="Times New Roman"/>
              </a:rPr>
              <a:t>Если между различными процессами существует конкуренция по любому параметру (в конкурентной среде), экспоненциальные процессы при прочих равных условиях выигрывают у линейных, т.к. быстрее размножаются, быстрее используют исходные субстраты, оставляя последних на голодном пайке, быстрее накапливают продукты и т.д. Образно говоря, «окно возможностей» всегда будут захватывать экспоненты.</a:t>
            </a:r>
            <a:endParaRPr b="0" lang="ru-RU" sz="1600" spc="-1" strike="noStrike">
              <a:latin typeface="Arial"/>
            </a:endParaRPr>
          </a:p>
          <a:p>
            <a:pPr>
              <a:lnSpc>
                <a:spcPct val="100000"/>
              </a:lnSpc>
              <a:tabLst>
                <a:tab algn="l" pos="0"/>
              </a:tabLst>
            </a:pPr>
            <a:r>
              <a:rPr b="0" lang="ru-RU" sz="1600" spc="-1" strike="noStrike">
                <a:solidFill>
                  <a:srgbClr val="000000"/>
                </a:solidFill>
                <a:latin typeface="Calibri Light"/>
                <a:ea typeface="Times New Roman"/>
              </a:rPr>
              <a:t>Однако любая лавина рано или поздно заканчивается, когда в силу изменившихся условий (чаще всего внешних причин) эффективность рассматриваемого процесса ощутимо понижается. Такова судьба не только физических, химических и биологических, но и социально-экономических процессов: развития технологий, эффективности социальных инициатив и пр.</a:t>
            </a:r>
            <a:endParaRPr b="0" lang="ru-RU" sz="1600" spc="-1" strike="noStrike">
              <a:latin typeface="Arial"/>
            </a:endParaRPr>
          </a:p>
          <a:p>
            <a:pPr>
              <a:lnSpc>
                <a:spcPct val="100000"/>
              </a:lnSpc>
              <a:tabLst>
                <a:tab algn="l" pos="0"/>
              </a:tabLst>
            </a:pPr>
            <a:r>
              <a:rPr b="0" lang="ru-RU" sz="1600" spc="-1" strike="noStrike">
                <a:solidFill>
                  <a:srgbClr val="000000"/>
                </a:solidFill>
                <a:latin typeface="Calibri Light"/>
                <a:ea typeface="Times New Roman"/>
              </a:rPr>
              <a:t>Таким образом, естественная динамика многих процессов различной природы описывается сигмоидой (логистической, </a:t>
            </a:r>
            <a:r>
              <a:rPr b="0" lang="en-US" sz="1600" spc="-1" strike="noStrike">
                <a:solidFill>
                  <a:srgbClr val="000000"/>
                </a:solidFill>
                <a:latin typeface="Calibri Light"/>
                <a:ea typeface="Times New Roman"/>
              </a:rPr>
              <a:t>S</a:t>
            </a:r>
            <a:r>
              <a:rPr b="0" lang="ru-RU" sz="1600" spc="-1" strike="noStrike">
                <a:solidFill>
                  <a:srgbClr val="000000"/>
                </a:solidFill>
                <a:latin typeface="Calibri Light"/>
                <a:ea typeface="Times New Roman"/>
              </a:rPr>
              <a:t>-образной кривой). </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2" name=""/>
          <p:cNvSpPr txBox="1"/>
          <p:nvPr/>
        </p:nvSpPr>
        <p:spPr>
          <a:xfrm>
            <a:off x="838080" y="365040"/>
            <a:ext cx="10515240" cy="1325160"/>
          </a:xfrm>
          <a:prstGeom prst="rect">
            <a:avLst/>
          </a:prstGeom>
          <a:noFill/>
          <a:ln w="0">
            <a:noFill/>
          </a:ln>
        </p:spPr>
        <p:txBody>
          <a:bodyPr lIns="0" rIns="0" tIns="0" bIns="0" anchor="ctr">
            <a:noAutofit/>
          </a:bodyPr>
          <a:p>
            <a:pPr algn="r">
              <a:lnSpc>
                <a:spcPct val="90000"/>
              </a:lnSpc>
              <a:spcBef>
                <a:spcPts val="1001"/>
              </a:spcBef>
              <a:tabLst>
                <a:tab algn="l" pos="0"/>
              </a:tabLst>
            </a:pPr>
            <a:r>
              <a:rPr b="1" lang="ru-RU" sz="4800" spc="-1" strike="noStrike">
                <a:solidFill>
                  <a:srgbClr val="000000"/>
                </a:solidFill>
                <a:latin typeface="Calibri"/>
                <a:ea typeface="Noto Sans CJK SC"/>
              </a:rPr>
              <a:t>Культивирование микроорганизмов</a:t>
            </a:r>
            <a:r>
              <a:rPr b="0" lang="ru-RU" sz="2800" spc="-1" strike="noStrike">
                <a:solidFill>
                  <a:srgbClr val="000000"/>
                </a:solidFill>
                <a:latin typeface="Calibri"/>
                <a:ea typeface="Noto Sans CJK SC"/>
              </a:rPr>
              <a:t> </a:t>
            </a:r>
            <a:br/>
            <a:r>
              <a:rPr b="0" lang="ru-RU" sz="2200" spc="-1" strike="noStrike">
                <a:solidFill>
                  <a:srgbClr val="000000"/>
                </a:solidFill>
                <a:latin typeface="Calibri"/>
                <a:ea typeface="Noto Sans CJK SC"/>
              </a:rPr>
              <a:t>Серия «Практическая биотехнология» </a:t>
            </a:r>
            <a:r>
              <a:rPr b="0" lang="ru-RU" sz="2200" spc="-1" strike="noStrike">
                <a:solidFill>
                  <a:srgbClr val="000000"/>
                </a:solidFill>
                <a:latin typeface="Calibri"/>
              </a:rPr>
              <a:t>Учебный курс  </a:t>
            </a:r>
            <a:br/>
            <a:r>
              <a:rPr b="0" lang="ru-RU" sz="2800" spc="-1" strike="noStrike">
                <a:solidFill>
                  <a:srgbClr val="000000"/>
                </a:solidFill>
                <a:latin typeface="Calibri"/>
              </a:rPr>
              <a:t>Части I, II, III</a:t>
            </a:r>
            <a:endParaRPr b="0" lang="ru-RU" sz="2800" spc="-1" strike="noStrike">
              <a:solidFill>
                <a:srgbClr val="000000"/>
              </a:solidFill>
              <a:latin typeface="Calibri"/>
            </a:endParaRPr>
          </a:p>
        </p:txBody>
      </p:sp>
      <p:sp>
        <p:nvSpPr>
          <p:cNvPr id="1733" name=""/>
          <p:cNvSpPr txBox="1"/>
          <p:nvPr/>
        </p:nvSpPr>
        <p:spPr>
          <a:xfrm>
            <a:off x="900000" y="2107800"/>
            <a:ext cx="5131080" cy="1728720"/>
          </a:xfrm>
          <a:prstGeom prst="rect">
            <a:avLst/>
          </a:prstGeom>
          <a:noFill/>
          <a:ln w="0">
            <a:noFill/>
          </a:ln>
        </p:spPr>
        <p:txBody>
          <a:bodyPr lIns="0" rIns="0" tIns="0" bIns="0">
            <a:normAutofit fontScale="28000"/>
          </a:bodyPr>
          <a:p>
            <a:pPr marL="432000" indent="-324000">
              <a:lnSpc>
                <a:spcPct val="90000"/>
              </a:lnSpc>
              <a:buClr>
                <a:srgbClr val="000000"/>
              </a:buClr>
              <a:buSzPct val="45000"/>
              <a:buFont typeface="Wingdings" charset="2"/>
              <a:buChar char=""/>
              <a:tabLst>
                <a:tab algn="l" pos="0"/>
              </a:tabLst>
            </a:pPr>
            <a:r>
              <a:rPr b="1" lang="ru-RU" sz="2800" spc="-1" strike="noStrike">
                <a:solidFill>
                  <a:srgbClr val="000000"/>
                </a:solidFill>
                <a:latin typeface="Calibri"/>
              </a:rPr>
              <a:t>Часть IV. Практическая биотехнология. Продвинутый курс</a:t>
            </a:r>
            <a:endParaRPr b="0" lang="ru-RU" sz="2800" spc="-1" strike="noStrike">
              <a:solidFill>
                <a:srgbClr val="000000"/>
              </a:solidFill>
              <a:latin typeface="Calibri"/>
            </a:endParaRPr>
          </a:p>
          <a:p>
            <a:pPr marL="432000" indent="-324000">
              <a:lnSpc>
                <a:spcPct val="90000"/>
              </a:lnSpc>
              <a:buClr>
                <a:srgbClr val="000000"/>
              </a:buClr>
              <a:buSzPct val="45000"/>
              <a:buFont typeface="Wingdings" charset="2"/>
              <a:buChar char=""/>
              <a:tabLst>
                <a:tab algn="l" pos="0"/>
              </a:tabLst>
            </a:pPr>
            <a:r>
              <a:rPr b="0" lang="ru-RU" sz="2800" spc="-1" strike="noStrike">
                <a:solidFill>
                  <a:srgbClr val="000000"/>
                </a:solidFill>
                <a:latin typeface="Calibri"/>
              </a:rPr>
              <a:t>Глава</a:t>
            </a:r>
            <a:r>
              <a:rPr b="0" lang="en-US" sz="2800" spc="-1" strike="noStrike">
                <a:solidFill>
                  <a:srgbClr val="000000"/>
                </a:solidFill>
                <a:latin typeface="Calibri"/>
              </a:rPr>
              <a:t> 11</a:t>
            </a:r>
            <a:r>
              <a:rPr b="0" lang="ru-RU" sz="2800" spc="-1" strike="noStrike">
                <a:solidFill>
                  <a:srgbClr val="000000"/>
                </a:solidFill>
                <a:latin typeface="Calibri"/>
              </a:rPr>
              <a:t>. Теоретические основы (Аэробный рост. Диауксия. Растворенный кислород. Полунепрерывное производство с уплотнением культуры). </a:t>
            </a:r>
            <a:endParaRPr b="0" lang="ru-RU" sz="2800" spc="-1" strike="noStrike">
              <a:solidFill>
                <a:srgbClr val="000000"/>
              </a:solidFill>
              <a:latin typeface="Calibri"/>
            </a:endParaRPr>
          </a:p>
          <a:p>
            <a:pPr marL="432000" indent="-324000">
              <a:lnSpc>
                <a:spcPct val="90000"/>
              </a:lnSpc>
              <a:buClr>
                <a:srgbClr val="000000"/>
              </a:buClr>
              <a:buSzPct val="45000"/>
              <a:buFont typeface="Wingdings" charset="2"/>
              <a:buChar char=""/>
              <a:tabLst>
                <a:tab algn="l" pos="0"/>
              </a:tabLst>
            </a:pPr>
            <a:r>
              <a:rPr b="0" lang="ru-RU" sz="2800" spc="-1" strike="noStrike">
                <a:solidFill>
                  <a:srgbClr val="000000"/>
                </a:solidFill>
                <a:latin typeface="Calibri"/>
              </a:rPr>
              <a:t>Практические занятия </a:t>
            </a:r>
            <a:endParaRPr b="0" lang="ru-RU" sz="2800" spc="-1" strike="noStrike">
              <a:solidFill>
                <a:srgbClr val="000000"/>
              </a:solidFill>
              <a:latin typeface="Calibri"/>
            </a:endParaRPr>
          </a:p>
          <a:p>
            <a:pPr marL="432000" indent="-324000">
              <a:lnSpc>
                <a:spcPct val="90000"/>
              </a:lnSpc>
              <a:buClr>
                <a:srgbClr val="000000"/>
              </a:buClr>
              <a:buSzPct val="45000"/>
              <a:buFont typeface="Wingdings" charset="2"/>
              <a:buChar char=""/>
              <a:tabLst>
                <a:tab algn="l" pos="0"/>
              </a:tabLst>
            </a:pPr>
            <a:r>
              <a:rPr b="0" lang="ru-RU" sz="2800" spc="-1" strike="noStrike">
                <a:solidFill>
                  <a:srgbClr val="000000"/>
                </a:solidFill>
                <a:latin typeface="Calibri"/>
              </a:rPr>
              <a:t>Серия экспериментов </a:t>
            </a:r>
            <a:endParaRPr b="0" lang="ru-RU" sz="2800" spc="-1" strike="noStrike">
              <a:solidFill>
                <a:srgbClr val="000000"/>
              </a:solidFill>
              <a:latin typeface="Calibri"/>
            </a:endParaRPr>
          </a:p>
          <a:p>
            <a:pPr marL="432000" indent="-324000">
              <a:lnSpc>
                <a:spcPct val="90000"/>
              </a:lnSpc>
              <a:buClr>
                <a:srgbClr val="000000"/>
              </a:buClr>
              <a:buSzPct val="45000"/>
              <a:buFont typeface="Wingdings" charset="2"/>
              <a:buChar char=""/>
              <a:tabLst>
                <a:tab algn="l" pos="0"/>
              </a:tabLst>
            </a:pPr>
            <a:r>
              <a:rPr b="0" lang="ru-RU" sz="2800" spc="-1" strike="noStrike">
                <a:solidFill>
                  <a:srgbClr val="000000"/>
                </a:solidFill>
                <a:latin typeface="Calibri"/>
              </a:rPr>
              <a:t>Обработка результатов</a:t>
            </a:r>
            <a:endParaRPr b="0" lang="ru-RU" sz="2800" spc="-1" strike="noStrike">
              <a:solidFill>
                <a:srgbClr val="000000"/>
              </a:solidFill>
              <a:latin typeface="Calibri"/>
            </a:endParaRPr>
          </a:p>
        </p:txBody>
      </p:sp>
      <p:sp>
        <p:nvSpPr>
          <p:cNvPr id="1734" name=""/>
          <p:cNvSpPr txBox="1"/>
          <p:nvPr/>
        </p:nvSpPr>
        <p:spPr>
          <a:xfrm>
            <a:off x="6188040" y="2149200"/>
            <a:ext cx="5131080" cy="4350960"/>
          </a:xfrm>
          <a:prstGeom prst="rect">
            <a:avLst/>
          </a:prstGeom>
          <a:noFill/>
          <a:ln w="0">
            <a:noFill/>
          </a:ln>
        </p:spPr>
        <p:txBody>
          <a:bodyPr lIns="0" rIns="0" tIns="0" bIns="0">
            <a:normAutofit/>
          </a:bodyPr>
          <a:p>
            <a:pPr marL="432000" indent="-324000">
              <a:lnSpc>
                <a:spcPct val="90000"/>
              </a:lnSpc>
              <a:spcBef>
                <a:spcPts val="1001"/>
              </a:spcBef>
              <a:buClr>
                <a:srgbClr val="000000"/>
              </a:buClr>
              <a:buSzPct val="45000"/>
              <a:buFont typeface="Wingdings" charset="2"/>
              <a:buChar char=""/>
              <a:tabLst>
                <a:tab algn="l" pos="0"/>
              </a:tabLst>
            </a:pPr>
            <a:r>
              <a:rPr b="0" lang="ru-RU" sz="2800" spc="-1" strike="noStrike">
                <a:solidFill>
                  <a:srgbClr val="000000"/>
                </a:solidFill>
                <a:latin typeface="Calibri"/>
              </a:rPr>
              <a:t>Варлам Борисович Кешелава</a:t>
            </a:r>
            <a:endParaRPr b="0" lang="ru-RU" sz="2800" spc="-1" strike="noStrike">
              <a:solidFill>
                <a:srgbClr val="000000"/>
              </a:solidFill>
              <a:latin typeface="Calibri"/>
            </a:endParaRPr>
          </a:p>
          <a:p>
            <a:pPr marL="432000" indent="-324000">
              <a:lnSpc>
                <a:spcPct val="90000"/>
              </a:lnSpc>
              <a:spcBef>
                <a:spcPts val="1001"/>
              </a:spcBef>
              <a:buClr>
                <a:srgbClr val="000000"/>
              </a:buClr>
              <a:buSzPct val="45000"/>
              <a:buFont typeface="Wingdings" charset="2"/>
              <a:buChar char=""/>
              <a:tabLst>
                <a:tab algn="l" pos="0"/>
              </a:tabLst>
            </a:pPr>
            <a:endParaRPr b="0" lang="ru-RU" sz="2800" spc="-1" strike="noStrike">
              <a:solidFill>
                <a:srgbClr val="000000"/>
              </a:solidFill>
              <a:latin typeface="Calibri"/>
            </a:endParaRPr>
          </a:p>
          <a:p>
            <a:pPr marL="432000" indent="-324000">
              <a:lnSpc>
                <a:spcPct val="90000"/>
              </a:lnSpc>
              <a:spcBef>
                <a:spcPts val="1001"/>
              </a:spcBef>
              <a:buClr>
                <a:srgbClr val="000000"/>
              </a:buClr>
              <a:buSzPct val="45000"/>
              <a:buFont typeface="Wingdings" charset="2"/>
              <a:buChar char=""/>
              <a:tabLst>
                <a:tab algn="l" pos="0"/>
              </a:tabLst>
            </a:pPr>
            <a:r>
              <a:rPr b="0" lang="ru-RU" sz="3200" spc="-1" strike="noStrike">
                <a:solidFill>
                  <a:srgbClr val="000000"/>
                </a:solidFill>
                <a:latin typeface="Calibri"/>
              </a:rPr>
              <a:t>Теория, приборы и основные технологические приёмы контроля жизнедеятельности активной массы микроорганизмов в искусственных условиях. </a:t>
            </a:r>
            <a:endParaRPr b="0" lang="ru-RU" sz="3200" spc="-1" strike="noStrike">
              <a:solidFill>
                <a:srgbClr val="000000"/>
              </a:solidFill>
              <a:latin typeface="Calibri"/>
            </a:endParaRPr>
          </a:p>
        </p:txBody>
      </p:sp>
      <p:sp>
        <p:nvSpPr>
          <p:cNvPr id="1735" name=""/>
          <p:cNvSpPr txBox="1"/>
          <p:nvPr/>
        </p:nvSpPr>
        <p:spPr>
          <a:xfrm>
            <a:off x="838080" y="4098240"/>
            <a:ext cx="5131080" cy="2075040"/>
          </a:xfrm>
          <a:prstGeom prst="rect">
            <a:avLst/>
          </a:prstGeom>
          <a:noFill/>
          <a:ln w="0">
            <a:noFill/>
          </a:ln>
        </p:spPr>
        <p:txBody>
          <a:bodyPr lIns="0" rIns="0" tIns="0" bIns="0">
            <a:normAutofit fontScale="85000"/>
          </a:bodyPr>
          <a:p>
            <a:pPr marL="432000" indent="-324000">
              <a:lnSpc>
                <a:spcPct val="90000"/>
              </a:lnSpc>
              <a:buClr>
                <a:srgbClr val="000000"/>
              </a:buClr>
              <a:buSzPct val="45000"/>
              <a:buFont typeface="Wingdings" charset="2"/>
              <a:buChar char=""/>
              <a:tabLst>
                <a:tab algn="l" pos="0"/>
              </a:tabLst>
            </a:pPr>
            <a:r>
              <a:rPr b="1" lang="ru-RU" sz="1800" spc="-1" strike="noStrike">
                <a:solidFill>
                  <a:srgbClr val="000000"/>
                </a:solidFill>
                <a:latin typeface="Calibri"/>
              </a:rPr>
              <a:t>Часть V. Практическая биотехнология</a:t>
            </a:r>
            <a:r>
              <a:rPr b="1" lang="en-US" sz="1800" spc="-1" strike="noStrike">
                <a:solidFill>
                  <a:srgbClr val="000000"/>
                </a:solidFill>
                <a:latin typeface="Calibri"/>
              </a:rPr>
              <a:t>.</a:t>
            </a:r>
            <a:r>
              <a:rPr b="1" lang="ru-RU" sz="1800" spc="-1" strike="noStrike">
                <a:solidFill>
                  <a:srgbClr val="000000"/>
                </a:solidFill>
                <a:latin typeface="Calibri"/>
              </a:rPr>
              <a:t> Подготовка профессионалов</a:t>
            </a:r>
            <a:endParaRPr b="0" lang="ru-RU" sz="1800" spc="-1" strike="noStrike">
              <a:solidFill>
                <a:srgbClr val="000000"/>
              </a:solidFill>
              <a:latin typeface="Calibri"/>
            </a:endParaRPr>
          </a:p>
          <a:p>
            <a:pPr marL="432000" indent="-324000">
              <a:lnSpc>
                <a:spcPct val="90000"/>
              </a:lnSpc>
              <a:buClr>
                <a:srgbClr val="000000"/>
              </a:buClr>
              <a:buSzPct val="45000"/>
              <a:buFont typeface="Wingdings" charset="2"/>
              <a:buChar char=""/>
              <a:tabLst>
                <a:tab algn="l" pos="0"/>
              </a:tabLst>
            </a:pPr>
            <a:r>
              <a:rPr b="0" lang="ru-RU" sz="1800" spc="-1" strike="noStrike">
                <a:solidFill>
                  <a:srgbClr val="000000"/>
                </a:solidFill>
                <a:latin typeface="Calibri"/>
              </a:rPr>
              <a:t>Глава </a:t>
            </a:r>
            <a:r>
              <a:rPr b="0" lang="en-US" sz="1800" spc="-1" strike="noStrike">
                <a:solidFill>
                  <a:srgbClr val="000000"/>
                </a:solidFill>
                <a:latin typeface="Calibri"/>
              </a:rPr>
              <a:t>12</a:t>
            </a:r>
            <a:r>
              <a:rPr b="0" lang="ru-RU" sz="1800" spc="-1" strike="noStrike">
                <a:solidFill>
                  <a:srgbClr val="000000"/>
                </a:solidFill>
                <a:latin typeface="Calibri"/>
              </a:rPr>
              <a:t>. Теоретические основы (Стабилизация параметров. Автоматизация. Газообмен при аэробном росте. Эффект Кребтри. Уплотненная культура в автоматическом режиме. Непрерывная культура. Хемостат и акселеростат)</a:t>
            </a:r>
            <a:endParaRPr b="0" lang="ru-RU" sz="1800" spc="-1" strike="noStrike">
              <a:solidFill>
                <a:srgbClr val="000000"/>
              </a:solidFill>
              <a:latin typeface="Calibri"/>
            </a:endParaRPr>
          </a:p>
          <a:p>
            <a:pPr marL="432000" indent="-324000">
              <a:lnSpc>
                <a:spcPct val="90000"/>
              </a:lnSpc>
              <a:buClr>
                <a:srgbClr val="000000"/>
              </a:buClr>
              <a:buSzPct val="45000"/>
              <a:buFont typeface="Wingdings" charset="2"/>
              <a:buChar char=""/>
              <a:tabLst>
                <a:tab algn="l" pos="0"/>
              </a:tabLst>
            </a:pPr>
            <a:r>
              <a:rPr b="0" lang="ru-RU" sz="1800" spc="-1" strike="noStrike">
                <a:solidFill>
                  <a:srgbClr val="000000"/>
                </a:solidFill>
                <a:latin typeface="Calibri"/>
              </a:rPr>
              <a:t>Практические занятия </a:t>
            </a:r>
            <a:endParaRPr b="0" lang="ru-RU" sz="1800" spc="-1" strike="noStrike">
              <a:solidFill>
                <a:srgbClr val="000000"/>
              </a:solidFill>
              <a:latin typeface="Calibri"/>
            </a:endParaRPr>
          </a:p>
          <a:p>
            <a:pPr marL="432000" indent="-324000">
              <a:lnSpc>
                <a:spcPct val="90000"/>
              </a:lnSpc>
              <a:buClr>
                <a:srgbClr val="000000"/>
              </a:buClr>
              <a:buSzPct val="45000"/>
              <a:buFont typeface="Wingdings" charset="2"/>
              <a:buChar char=""/>
              <a:tabLst>
                <a:tab algn="l" pos="0"/>
              </a:tabLst>
            </a:pPr>
            <a:r>
              <a:rPr b="0" lang="ru-RU" sz="1800" spc="-1" strike="noStrike">
                <a:solidFill>
                  <a:srgbClr val="000000"/>
                </a:solidFill>
                <a:latin typeface="Calibri"/>
              </a:rPr>
              <a:t>Серия экспериментов </a:t>
            </a:r>
            <a:endParaRPr b="0" lang="ru-RU" sz="1800" spc="-1" strike="noStrike">
              <a:solidFill>
                <a:srgbClr val="000000"/>
              </a:solidFill>
              <a:latin typeface="Calibri"/>
            </a:endParaRPr>
          </a:p>
          <a:p>
            <a:pPr marL="432000" indent="-324000">
              <a:lnSpc>
                <a:spcPct val="90000"/>
              </a:lnSpc>
              <a:buClr>
                <a:srgbClr val="000000"/>
              </a:buClr>
              <a:buSzPct val="45000"/>
              <a:buFont typeface="Wingdings" charset="2"/>
              <a:buChar char=""/>
              <a:tabLst>
                <a:tab algn="l" pos="0"/>
              </a:tabLst>
            </a:pPr>
            <a:r>
              <a:rPr b="0" lang="ru-RU" sz="1800" spc="-1" strike="noStrike">
                <a:solidFill>
                  <a:srgbClr val="000000"/>
                </a:solidFill>
                <a:latin typeface="Calibri"/>
              </a:rPr>
              <a:t>Обработка результатов</a:t>
            </a:r>
            <a:endParaRPr b="0" lang="ru-RU" sz="1800" spc="-1" strike="noStrike">
              <a:solidFill>
                <a:srgbClr val="000000"/>
              </a:solidFill>
              <a:latin typeface="Calibri"/>
            </a:endParaRPr>
          </a:p>
        </p:txBody>
      </p:sp>
      <p:sp>
        <p:nvSpPr>
          <p:cNvPr id="1736" name=""/>
          <p:cNvSpPr txBox="1"/>
          <p:nvPr/>
        </p:nvSpPr>
        <p:spPr>
          <a:xfrm>
            <a:off x="581040" y="1695960"/>
            <a:ext cx="4876920" cy="346320"/>
          </a:xfrm>
          <a:prstGeom prst="rect">
            <a:avLst/>
          </a:prstGeom>
          <a:noFill/>
          <a:ln w="0">
            <a:noFill/>
          </a:ln>
        </p:spPr>
        <p:txBody>
          <a:bodyPr lIns="90000" rIns="90000" tIns="45000" bIns="45000">
            <a:noAutofit/>
          </a:bodyPr>
          <a:p>
            <a:r>
              <a:rPr b="0" lang="ru-RU" sz="1800" spc="-1" strike="noStrike">
                <a:latin typeface="Arial"/>
              </a:rPr>
              <a:t>Скоро</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7" name="Объект 2_0"/>
          <p:cNvSpPr txBox="1"/>
          <p:nvPr/>
        </p:nvSpPr>
        <p:spPr>
          <a:xfrm>
            <a:off x="829440" y="532440"/>
            <a:ext cx="10515240" cy="5720760"/>
          </a:xfrm>
          <a:prstGeom prst="rect">
            <a:avLst/>
          </a:prstGeom>
          <a:noFill/>
          <a:ln w="0">
            <a:noFill/>
          </a:ln>
        </p:spPr>
        <p:txBody>
          <a:bodyPr>
            <a:normAutofit/>
          </a:bodyPr>
          <a:p>
            <a:pPr>
              <a:lnSpc>
                <a:spcPct val="90000"/>
              </a:lnSpc>
              <a:spcBef>
                <a:spcPts val="1001"/>
              </a:spcBef>
              <a:tabLst>
                <a:tab algn="l" pos="0"/>
              </a:tabLst>
            </a:pPr>
            <a:endParaRPr b="0" lang="ru-RU" sz="2800" spc="-1" strike="noStrike">
              <a:solidFill>
                <a:srgbClr val="000000"/>
              </a:solidFill>
              <a:latin typeface="Calibri"/>
            </a:endParaRPr>
          </a:p>
          <a:p>
            <a:pPr>
              <a:lnSpc>
                <a:spcPct val="90000"/>
              </a:lnSpc>
              <a:spcBef>
                <a:spcPts val="1001"/>
              </a:spcBef>
              <a:tabLst>
                <a:tab algn="l" pos="0"/>
              </a:tabLst>
            </a:pPr>
            <a:r>
              <a:rPr b="0" lang="ru-RU" sz="2200" spc="-1" strike="noStrike">
                <a:solidFill>
                  <a:srgbClr val="000000"/>
                </a:solidFill>
                <a:latin typeface="Calibri"/>
              </a:rPr>
              <a:t>* В случае необходимости консультации специалиста можно получить по адресу _______</a:t>
            </a:r>
            <a:r>
              <a:rPr b="0" lang="en-US" sz="2200" spc="-1" strike="noStrike">
                <a:solidFill>
                  <a:srgbClr val="000000"/>
                </a:solidFill>
                <a:latin typeface="Calibri"/>
              </a:rPr>
              <a:t>.gromozeka.ru </a:t>
            </a:r>
            <a:endParaRPr b="0" lang="ru-RU" sz="2200" spc="-1" strike="noStrike">
              <a:solidFill>
                <a:srgbClr val="000000"/>
              </a:solidFill>
              <a:latin typeface="Calibri"/>
            </a:endParaRPr>
          </a:p>
          <a:p>
            <a:pPr>
              <a:lnSpc>
                <a:spcPct val="90000"/>
              </a:lnSpc>
              <a:spcBef>
                <a:spcPts val="1001"/>
              </a:spcBef>
              <a:tabLst>
                <a:tab algn="l" pos="0"/>
              </a:tabLst>
            </a:pPr>
            <a:endParaRPr b="0" lang="ru-RU" sz="2200" spc="-1" strike="noStrike">
              <a:solidFill>
                <a:srgbClr val="000000"/>
              </a:solidFill>
              <a:latin typeface="Calibri"/>
            </a:endParaRPr>
          </a:p>
          <a:p>
            <a:r>
              <a:rPr b="0" lang="ru-RU" sz="2200" spc="-1" strike="noStrike">
                <a:solidFill>
                  <a:srgbClr val="000000"/>
                </a:solidFill>
                <a:latin typeface="Calibri"/>
              </a:rPr>
              <a:t>* Для каждого следующего Занятия поставляется дополнительно необходимый для него набор веществ, приспособлений и устройств. Все расходные материалы рассчитаны для проведения нескольких повторов/циклов соответствующего Задания.</a:t>
            </a:r>
            <a:endParaRPr b="0" lang="ru-RU" sz="2200" spc="-1" strike="noStrike">
              <a:solidFill>
                <a:srgbClr val="000000"/>
              </a:solidFill>
              <a:latin typeface="Calibri"/>
            </a:endParaRPr>
          </a:p>
          <a:p>
            <a:endParaRPr b="0" lang="ru-RU" sz="2200" spc="-1" strike="noStrike">
              <a:solidFill>
                <a:srgbClr val="000000"/>
              </a:solidFill>
              <a:latin typeface="Calibri"/>
            </a:endParaRPr>
          </a:p>
          <a:p>
            <a:r>
              <a:rPr b="0" lang="ru-RU" sz="2200" spc="-1" strike="noStrike">
                <a:solidFill>
                  <a:srgbClr val="000000"/>
                </a:solidFill>
                <a:latin typeface="Calibri"/>
              </a:rPr>
              <a:t>* В качестве материала для экспериментального изучения используются  безопасные для человека и животных пищевые дрожжи Saccharomyces cerevisiae и допущенные в качестве Биологически Активной Добавки (БАД, предназначенный для непосредственного приема живой высушенной биомассы) дрожжи Saccharomyces bulargii. </a:t>
            </a:r>
            <a:endParaRPr b="0" lang="ru-RU" sz="2200" spc="-1" strike="noStrike">
              <a:solidFill>
                <a:srgbClr val="000000"/>
              </a:solidFill>
              <a:latin typeface="Calibri"/>
            </a:endParaRPr>
          </a:p>
          <a:p>
            <a:endParaRPr b="0" lang="ru-RU" sz="2200" spc="-1" strike="noStrike">
              <a:solidFill>
                <a:srgbClr val="000000"/>
              </a:solidFill>
              <a:latin typeface="Calibri"/>
            </a:endParaRPr>
          </a:p>
          <a:p>
            <a:r>
              <a:rPr b="0" lang="ru-RU" sz="2200" spc="-1" strike="noStrike">
                <a:solidFill>
                  <a:srgbClr val="000000"/>
                </a:solidFill>
                <a:latin typeface="Calibri"/>
              </a:rPr>
              <a:t>Москва — Пущино</a:t>
            </a:r>
            <a:endParaRPr b="0" lang="ru-RU" sz="2200" spc="-1" strike="noStrike">
              <a:solidFill>
                <a:srgbClr val="000000"/>
              </a:solidFill>
              <a:latin typeface="Calibri"/>
            </a:endParaRPr>
          </a:p>
          <a:p>
            <a:r>
              <a:rPr b="0" lang="ru-RU" sz="2200" spc="-1" strike="noStrike">
                <a:solidFill>
                  <a:srgbClr val="000000"/>
                </a:solidFill>
                <a:latin typeface="Calibri"/>
              </a:rPr>
              <a:t>2020</a:t>
            </a:r>
            <a:endParaRPr b="0" lang="ru-RU" sz="2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Заголовок 3"/>
          <p:cNvSpPr txBox="1"/>
          <p:nvPr/>
        </p:nvSpPr>
        <p:spPr>
          <a:xfrm>
            <a:off x="838080" y="365040"/>
            <a:ext cx="10515240" cy="1325160"/>
          </a:xfrm>
          <a:prstGeom prst="rect">
            <a:avLst/>
          </a:prstGeom>
          <a:noFill/>
          <a:ln w="0">
            <a:noFill/>
          </a:ln>
        </p:spPr>
        <p:txBody>
          <a:bodyPr anchor="ctr">
            <a:noAutofit/>
          </a:bodyPr>
          <a:p>
            <a:pPr>
              <a:lnSpc>
                <a:spcPct val="90000"/>
              </a:lnSpc>
            </a:pPr>
            <a:r>
              <a:rPr b="1" lang="ru-RU" sz="3600" spc="-1" strike="noStrike">
                <a:solidFill>
                  <a:srgbClr val="000000"/>
                </a:solidFill>
                <a:latin typeface="Calibri"/>
              </a:rPr>
              <a:t>Глава 1. Биотехнология. Традиционная и современная</a:t>
            </a:r>
            <a:endParaRPr b="0" lang="ru-RU" sz="3600" spc="-1" strike="noStrike">
              <a:solidFill>
                <a:srgbClr val="000000"/>
              </a:solidFill>
              <a:latin typeface="Calibri"/>
            </a:endParaRPr>
          </a:p>
        </p:txBody>
      </p:sp>
      <p:sp>
        <p:nvSpPr>
          <p:cNvPr id="395" name="Подзаголовок 4"/>
          <p:cNvSpPr txBox="1"/>
          <p:nvPr/>
        </p:nvSpPr>
        <p:spPr>
          <a:xfrm>
            <a:off x="838080" y="1825560"/>
            <a:ext cx="10515240" cy="4350960"/>
          </a:xfrm>
          <a:prstGeom prst="rect">
            <a:avLst/>
          </a:prstGeom>
          <a:noFill/>
          <a:ln w="0">
            <a:noFill/>
          </a:ln>
        </p:spPr>
        <p:txBody>
          <a:bodyPr>
            <a:normAutofit fontScale="23000"/>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Биотехнология - это наука о методах и технологиях (процессах), использующих целые биологические объекты (микроорганизмы, культуры животных и растительных клеток или их ткани) или их части для производства продуктов, имеющих экономическое или медицинское значение.</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В расширенном смысле к самым древним биотехнологическим процессам (не считая пищеварения и деторождения) можно отнести деревообработку, растениеводство и животноводство. </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Практически вся традиционная биотехнология (хлебопечение, производство пива и виноделие) сводилась к микробиологическим процессам. Характер технологии они приобрели благодаря Пастеру, в результате научной деятельности которого появились такие понятия как «селективная среда», «чистая культура», «стерилизация», а также её мягкий вариант «пастеризация» и др.</a:t>
            </a:r>
            <a:r>
              <a:rPr b="0" lang="en-US" sz="2800" spc="-1" strike="noStrike">
                <a:solidFill>
                  <a:srgbClr val="000000"/>
                </a:solidFill>
                <a:latin typeface="Calibri"/>
              </a:rPr>
              <a:t> </a:t>
            </a:r>
            <a:endParaRPr b="0" lang="ru-RU" sz="2800" spc="-1" strike="noStrike">
              <a:solidFill>
                <a:srgbClr val="000000"/>
              </a:solidFill>
              <a:latin typeface="Calibri"/>
            </a:endParaRPr>
          </a:p>
          <a:p>
            <a:pPr>
              <a:lnSpc>
                <a:spcPct val="90000"/>
              </a:lnSpc>
              <a:spcBef>
                <a:spcPts val="1001"/>
              </a:spcBef>
            </a:pP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В ХХ веке происходило бурное развитие молекулярной биологии. В 70-е годы родились генетическая (или генная) и  клеточная инженерия. Появилась возможность манипулировать отдельными генами и изменять свойства уже существующих, и даже создавать новые продукты и организмы. </a:t>
            </a:r>
            <a:endParaRPr b="0" lang="ru-RU" sz="2800" spc="-1" strike="noStrike">
              <a:solidFill>
                <a:srgbClr val="000000"/>
              </a:solidFill>
              <a:latin typeface="Calibri"/>
            </a:endParaRPr>
          </a:p>
          <a:p>
            <a:pPr>
              <a:lnSpc>
                <a:spcPct val="90000"/>
              </a:lnSpc>
              <a:spcBef>
                <a:spcPts val="1001"/>
              </a:spcBef>
            </a:pP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К концу ХХ века наряду с традиционными микробиологическими процессами, появились новые. </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Обычное производство спирта в процессе брожения – это  «традиционная» биотехнология, но использование в этом процессе дрожжей, улучшенных методами генной инженерии с целью увеличения выхода спирта, - «современная» биотехнология. </a:t>
            </a:r>
            <a:endParaRPr b="0" lang="ru-RU"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Объект 2"/>
          <p:cNvSpPr txBox="1"/>
          <p:nvPr/>
        </p:nvSpPr>
        <p:spPr>
          <a:xfrm>
            <a:off x="838080" y="488160"/>
            <a:ext cx="10515240" cy="5688360"/>
          </a:xfrm>
          <a:prstGeom prst="rect">
            <a:avLst/>
          </a:prstGeom>
          <a:noFill/>
          <a:ln w="0">
            <a:noFill/>
          </a:ln>
        </p:spPr>
        <p:txBody>
          <a:bodyPr>
            <a:normAutofit fontScale="31000"/>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Общая полезность</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Суть технологии культивирования - поддержание оптимальных условий для долгого существования биологического объекта в искусственных условиях, которое может также включать управление его состоянием и развитием. </a:t>
            </a:r>
            <a:endParaRPr b="0" lang="ru-RU"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ru-RU" sz="2400" spc="-1" strike="noStrike">
                <a:solidFill>
                  <a:srgbClr val="000000"/>
                </a:solidFill>
                <a:latin typeface="Calibri"/>
              </a:rPr>
              <a:t>Аппаратную базу этой технологии, а также разработанные методы, приёмы и алгоритмы можно использовать для создания многих систем для поддержания жизнедеятельности любых биологических объектов в искусственных условиях: от аквариумного содержания мальков и массового выращивания стволовых клеток до перфузии органов, контроля организма, находящегося в коматозном состоянии или анабиозе.</a:t>
            </a:r>
            <a:endParaRPr b="0" lang="ru-RU" sz="2400" spc="-1" strike="noStrike">
              <a:solidFill>
                <a:srgbClr val="000000"/>
              </a:solidFill>
              <a:latin typeface="Calibri"/>
            </a:endParaRPr>
          </a:p>
          <a:p>
            <a:pPr marL="457200">
              <a:lnSpc>
                <a:spcPct val="90000"/>
              </a:lnSpc>
              <a:spcBef>
                <a:spcPts val="499"/>
              </a:spcBef>
              <a:tabLst>
                <a:tab algn="l" pos="0"/>
              </a:tabLst>
            </a:pP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Биотехнология – одна из современных</a:t>
            </a:r>
            <a:r>
              <a:rPr b="0" lang="en-US" sz="2800" spc="-1" strike="noStrike">
                <a:solidFill>
                  <a:srgbClr val="000000"/>
                </a:solidFill>
                <a:latin typeface="Calibri"/>
              </a:rPr>
              <a:t> </a:t>
            </a:r>
            <a:r>
              <a:rPr b="0" lang="ru-RU" sz="2800" spc="-1" strike="noStrike">
                <a:solidFill>
                  <a:srgbClr val="000000"/>
                </a:solidFill>
                <a:latin typeface="Calibri"/>
              </a:rPr>
              <a:t>мультидисциплинарных наук, находящаяся на пересечении множества других. Биотехнолог - это всегда многопрофильный специалист, который профессионально владеет целым рядом знаний и умений </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биология, микробиология, молекулярная биология, химия, биохимия, метаболизм, физиология роста и биосинтеза, способы культивирования микроорганизмов, смешанное культивирование, измерительные приборы, приборы и аппараты промышленной биотехнологии,  … экология микроорганизмов, микроэволюция и пр.</a:t>
            </a:r>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но до некоторой степени владеет также и целым рядом других знаний и умений</a:t>
            </a:r>
            <a:endParaRPr b="0" lang="ru-RU" sz="2800" spc="-1" strike="noStrike">
              <a:solidFill>
                <a:srgbClr val="000000"/>
              </a:solidFill>
              <a:latin typeface="Calibri"/>
            </a:endParaRPr>
          </a:p>
          <a:p>
            <a:pPr lvl="1" marL="685800" indent="-228240">
              <a:lnSpc>
                <a:spcPct val="90000"/>
              </a:lnSpc>
              <a:spcBef>
                <a:spcPts val="499"/>
              </a:spcBef>
              <a:buClr>
                <a:srgbClr val="000000"/>
              </a:buClr>
              <a:buFont typeface="Arial"/>
              <a:buChar char="•"/>
              <a:tabLst>
                <a:tab algn="l" pos="0"/>
              </a:tabLst>
            </a:pPr>
            <a:r>
              <a:rPr b="0" lang="ru-RU" sz="2400" spc="-1" strike="noStrike">
                <a:solidFill>
                  <a:srgbClr val="000000"/>
                </a:solidFill>
                <a:latin typeface="Calibri"/>
              </a:rPr>
              <a:t>электроника / приборостроение, программирование, датчики, процедуры калибровки и измерения</a:t>
            </a:r>
            <a:r>
              <a:rPr b="0" lang="en-US" sz="2400" spc="-1" strike="noStrike">
                <a:solidFill>
                  <a:srgbClr val="000000"/>
                </a:solidFill>
                <a:latin typeface="Calibri"/>
              </a:rPr>
              <a:t>,</a:t>
            </a:r>
            <a:r>
              <a:rPr b="0" lang="ru-RU" sz="2400" spc="-1" strike="noStrike">
                <a:solidFill>
                  <a:srgbClr val="000000"/>
                </a:solidFill>
                <a:latin typeface="Calibri"/>
              </a:rPr>
              <a:t> теория управления, гомеостаз, обратная связь, ПИД регулирование, планирование эксперимента, сбор, обработка и анализ данных, фильтрация и интерпретация данных, математическое моделирование и пр. </a:t>
            </a:r>
            <a:endParaRPr b="0" lang="ru-RU" sz="2400" spc="-1" strike="noStrike">
              <a:solidFill>
                <a:srgbClr val="000000"/>
              </a:solidFill>
              <a:latin typeface="Calibri"/>
            </a:endParaRPr>
          </a:p>
          <a:p>
            <a:endParaRPr b="0" lang="ru-RU"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ru-RU" sz="2800" spc="-1" strike="noStrike">
                <a:solidFill>
                  <a:srgbClr val="000000"/>
                </a:solidFill>
                <a:latin typeface="Calibri"/>
              </a:rPr>
              <a:t>Биотехнология и, в частности, управляемое культивирование - молодые науки с большой перспективой развития</a:t>
            </a:r>
            <a:endParaRPr b="0" lang="ru-RU" sz="2800" spc="-1" strike="noStrike">
              <a:solidFill>
                <a:srgbClr val="000000"/>
              </a:solidFill>
              <a:latin typeface="Calibri"/>
            </a:endParaRPr>
          </a:p>
          <a:p>
            <a:endParaRPr b="0" lang="ru-RU"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Заголовок 3"/>
          <p:cNvSpPr txBox="1"/>
          <p:nvPr/>
        </p:nvSpPr>
        <p:spPr>
          <a:xfrm>
            <a:off x="838080" y="365040"/>
            <a:ext cx="10515240" cy="1325160"/>
          </a:xfrm>
          <a:prstGeom prst="rect">
            <a:avLst/>
          </a:prstGeom>
          <a:noFill/>
          <a:ln w="0">
            <a:noFill/>
          </a:ln>
        </p:spPr>
        <p:txBody>
          <a:bodyPr anchor="ctr">
            <a:noAutofit/>
          </a:bodyPr>
          <a:p>
            <a:pPr>
              <a:lnSpc>
                <a:spcPct val="90000"/>
              </a:lnSpc>
            </a:pPr>
            <a:r>
              <a:rPr b="1" lang="ru-RU" sz="3600" spc="-1" strike="noStrike">
                <a:solidFill>
                  <a:srgbClr val="000000"/>
                </a:solidFill>
                <a:latin typeface="Calibri"/>
              </a:rPr>
              <a:t>Г</a:t>
            </a:r>
            <a:r>
              <a:rPr b="1" lang="ru-RU" sz="3600" spc="-1" strike="noStrike">
                <a:solidFill>
                  <a:srgbClr val="000000"/>
                </a:solidFill>
                <a:latin typeface="Calibri"/>
              </a:rPr>
              <a:t>л</a:t>
            </a:r>
            <a:r>
              <a:rPr b="1" lang="ru-RU" sz="3600" spc="-1" strike="noStrike">
                <a:solidFill>
                  <a:srgbClr val="000000"/>
                </a:solidFill>
                <a:latin typeface="Calibri"/>
              </a:rPr>
              <a:t>а</a:t>
            </a:r>
            <a:r>
              <a:rPr b="1" lang="ru-RU" sz="3600" spc="-1" strike="noStrike">
                <a:solidFill>
                  <a:srgbClr val="000000"/>
                </a:solidFill>
                <a:latin typeface="Calibri"/>
              </a:rPr>
              <a:t>в</a:t>
            </a:r>
            <a:r>
              <a:rPr b="1" lang="ru-RU" sz="3600" spc="-1" strike="noStrike">
                <a:solidFill>
                  <a:srgbClr val="000000"/>
                </a:solidFill>
                <a:latin typeface="Calibri"/>
              </a:rPr>
              <a:t>а </a:t>
            </a:r>
            <a:r>
              <a:rPr b="1" lang="ru-RU" sz="3600" spc="-1" strike="noStrike">
                <a:solidFill>
                  <a:srgbClr val="000000"/>
                </a:solidFill>
                <a:latin typeface="Calibri"/>
              </a:rPr>
              <a:t>2</a:t>
            </a:r>
            <a:r>
              <a:rPr b="1" lang="ru-RU" sz="3600" spc="-1" strike="noStrike">
                <a:solidFill>
                  <a:srgbClr val="000000"/>
                </a:solidFill>
                <a:latin typeface="Calibri"/>
              </a:rPr>
              <a:t>. </a:t>
            </a:r>
            <a:r>
              <a:rPr b="1" lang="ru-RU" sz="3600" spc="-1" strike="noStrike">
                <a:solidFill>
                  <a:srgbClr val="000000"/>
                </a:solidFill>
                <a:latin typeface="Calibri"/>
              </a:rPr>
              <a:t>М</a:t>
            </a:r>
            <a:r>
              <a:rPr b="1" lang="ru-RU" sz="3600" spc="-1" strike="noStrike">
                <a:solidFill>
                  <a:srgbClr val="000000"/>
                </a:solidFill>
                <a:latin typeface="Calibri"/>
              </a:rPr>
              <a:t>е</a:t>
            </a:r>
            <a:r>
              <a:rPr b="1" lang="ru-RU" sz="3600" spc="-1" strike="noStrike">
                <a:solidFill>
                  <a:srgbClr val="000000"/>
                </a:solidFill>
                <a:latin typeface="Calibri"/>
              </a:rPr>
              <a:t>с</a:t>
            </a:r>
            <a:r>
              <a:rPr b="1" lang="ru-RU" sz="3600" spc="-1" strike="noStrike">
                <a:solidFill>
                  <a:srgbClr val="000000"/>
                </a:solidFill>
                <a:latin typeface="Calibri"/>
              </a:rPr>
              <a:t>т</a:t>
            </a:r>
            <a:r>
              <a:rPr b="1" lang="ru-RU" sz="3600" spc="-1" strike="noStrike">
                <a:solidFill>
                  <a:srgbClr val="000000"/>
                </a:solidFill>
                <a:latin typeface="Calibri"/>
              </a:rPr>
              <a:t>о </a:t>
            </a:r>
            <a:r>
              <a:rPr b="1" lang="ru-RU" sz="3600" spc="-1" strike="noStrike">
                <a:solidFill>
                  <a:srgbClr val="000000"/>
                </a:solidFill>
                <a:latin typeface="Calibri"/>
              </a:rPr>
              <a:t>у</a:t>
            </a:r>
            <a:r>
              <a:rPr b="1" lang="ru-RU" sz="3600" spc="-1" strike="noStrike">
                <a:solidFill>
                  <a:srgbClr val="000000"/>
                </a:solidFill>
                <a:latin typeface="Calibri"/>
              </a:rPr>
              <a:t>п</a:t>
            </a:r>
            <a:r>
              <a:rPr b="1" lang="ru-RU" sz="3600" spc="-1" strike="noStrike">
                <a:solidFill>
                  <a:srgbClr val="000000"/>
                </a:solidFill>
                <a:latin typeface="Calibri"/>
              </a:rPr>
              <a:t>р</a:t>
            </a:r>
            <a:r>
              <a:rPr b="1" lang="ru-RU" sz="3600" spc="-1" strike="noStrike">
                <a:solidFill>
                  <a:srgbClr val="000000"/>
                </a:solidFill>
                <a:latin typeface="Calibri"/>
              </a:rPr>
              <a:t>а</a:t>
            </a:r>
            <a:r>
              <a:rPr b="1" lang="ru-RU" sz="3600" spc="-1" strike="noStrike">
                <a:solidFill>
                  <a:srgbClr val="000000"/>
                </a:solidFill>
                <a:latin typeface="Calibri"/>
              </a:rPr>
              <a:t>в</a:t>
            </a:r>
            <a:r>
              <a:rPr b="1" lang="ru-RU" sz="3600" spc="-1" strike="noStrike">
                <a:solidFill>
                  <a:srgbClr val="000000"/>
                </a:solidFill>
                <a:latin typeface="Calibri"/>
              </a:rPr>
              <a:t>л</a:t>
            </a:r>
            <a:r>
              <a:rPr b="1" lang="ru-RU" sz="3600" spc="-1" strike="noStrike">
                <a:solidFill>
                  <a:srgbClr val="000000"/>
                </a:solidFill>
                <a:latin typeface="Calibri"/>
              </a:rPr>
              <a:t>я</a:t>
            </a:r>
            <a:r>
              <a:rPr b="1" lang="ru-RU" sz="3600" spc="-1" strike="noStrike">
                <a:solidFill>
                  <a:srgbClr val="000000"/>
                </a:solidFill>
                <a:latin typeface="Calibri"/>
              </a:rPr>
              <a:t>е</a:t>
            </a:r>
            <a:r>
              <a:rPr b="1" lang="ru-RU" sz="3600" spc="-1" strike="noStrike">
                <a:solidFill>
                  <a:srgbClr val="000000"/>
                </a:solidFill>
                <a:latin typeface="Calibri"/>
              </a:rPr>
              <a:t>м</a:t>
            </a:r>
            <a:r>
              <a:rPr b="1" lang="ru-RU" sz="3600" spc="-1" strike="noStrike">
                <a:solidFill>
                  <a:srgbClr val="000000"/>
                </a:solidFill>
                <a:latin typeface="Calibri"/>
              </a:rPr>
              <a:t>о</a:t>
            </a:r>
            <a:r>
              <a:rPr b="1" lang="ru-RU" sz="3600" spc="-1" strike="noStrike">
                <a:solidFill>
                  <a:srgbClr val="000000"/>
                </a:solidFill>
                <a:latin typeface="Calibri"/>
              </a:rPr>
              <a:t>г</a:t>
            </a:r>
            <a:r>
              <a:rPr b="1" lang="ru-RU" sz="3600" spc="-1" strike="noStrike">
                <a:solidFill>
                  <a:srgbClr val="000000"/>
                </a:solidFill>
                <a:latin typeface="Calibri"/>
              </a:rPr>
              <a:t>о </a:t>
            </a:r>
            <a:r>
              <a:rPr b="1" lang="ru-RU" sz="3600" spc="-1" strike="noStrike">
                <a:solidFill>
                  <a:srgbClr val="000000"/>
                </a:solidFill>
                <a:latin typeface="Calibri"/>
              </a:rPr>
              <a:t>к</a:t>
            </a:r>
            <a:r>
              <a:rPr b="1" lang="ru-RU" sz="3600" spc="-1" strike="noStrike">
                <a:solidFill>
                  <a:srgbClr val="000000"/>
                </a:solidFill>
                <a:latin typeface="Calibri"/>
              </a:rPr>
              <a:t>у</a:t>
            </a:r>
            <a:r>
              <a:rPr b="1" lang="ru-RU" sz="3600" spc="-1" strike="noStrike">
                <a:solidFill>
                  <a:srgbClr val="000000"/>
                </a:solidFill>
                <a:latin typeface="Calibri"/>
              </a:rPr>
              <a:t>л</a:t>
            </a:r>
            <a:r>
              <a:rPr b="1" lang="ru-RU" sz="3600" spc="-1" strike="noStrike">
                <a:solidFill>
                  <a:srgbClr val="000000"/>
                </a:solidFill>
                <a:latin typeface="Calibri"/>
              </a:rPr>
              <a:t>ь</a:t>
            </a:r>
            <a:r>
              <a:rPr b="1" lang="ru-RU" sz="3600" spc="-1" strike="noStrike">
                <a:solidFill>
                  <a:srgbClr val="000000"/>
                </a:solidFill>
                <a:latin typeface="Calibri"/>
              </a:rPr>
              <a:t>т</a:t>
            </a:r>
            <a:r>
              <a:rPr b="1" lang="ru-RU" sz="3600" spc="-1" strike="noStrike">
                <a:solidFill>
                  <a:srgbClr val="000000"/>
                </a:solidFill>
                <a:latin typeface="Calibri"/>
              </a:rPr>
              <a:t>и</a:t>
            </a:r>
            <a:r>
              <a:rPr b="1" lang="ru-RU" sz="3600" spc="-1" strike="noStrike">
                <a:solidFill>
                  <a:srgbClr val="000000"/>
                </a:solidFill>
                <a:latin typeface="Calibri"/>
              </a:rPr>
              <a:t>в</a:t>
            </a:r>
            <a:r>
              <a:rPr b="1" lang="ru-RU" sz="3600" spc="-1" strike="noStrike">
                <a:solidFill>
                  <a:srgbClr val="000000"/>
                </a:solidFill>
                <a:latin typeface="Calibri"/>
              </a:rPr>
              <a:t>и</a:t>
            </a:r>
            <a:r>
              <a:rPr b="1" lang="ru-RU" sz="3600" spc="-1" strike="noStrike">
                <a:solidFill>
                  <a:srgbClr val="000000"/>
                </a:solidFill>
                <a:latin typeface="Calibri"/>
              </a:rPr>
              <a:t>р</a:t>
            </a:r>
            <a:r>
              <a:rPr b="1" lang="ru-RU" sz="3600" spc="-1" strike="noStrike">
                <a:solidFill>
                  <a:srgbClr val="000000"/>
                </a:solidFill>
                <a:latin typeface="Calibri"/>
              </a:rPr>
              <a:t>о</a:t>
            </a:r>
            <a:r>
              <a:rPr b="1" lang="ru-RU" sz="3600" spc="-1" strike="noStrike">
                <a:solidFill>
                  <a:srgbClr val="000000"/>
                </a:solidFill>
                <a:latin typeface="Calibri"/>
              </a:rPr>
              <a:t>в</a:t>
            </a:r>
            <a:r>
              <a:rPr b="1" lang="ru-RU" sz="3600" spc="-1" strike="noStrike">
                <a:solidFill>
                  <a:srgbClr val="000000"/>
                </a:solidFill>
                <a:latin typeface="Calibri"/>
              </a:rPr>
              <a:t>а</a:t>
            </a:r>
            <a:r>
              <a:rPr b="1" lang="ru-RU" sz="3600" spc="-1" strike="noStrike">
                <a:solidFill>
                  <a:srgbClr val="000000"/>
                </a:solidFill>
                <a:latin typeface="Calibri"/>
              </a:rPr>
              <a:t>н</a:t>
            </a:r>
            <a:r>
              <a:rPr b="1" lang="ru-RU" sz="3600" spc="-1" strike="noStrike">
                <a:solidFill>
                  <a:srgbClr val="000000"/>
                </a:solidFill>
                <a:latin typeface="Calibri"/>
              </a:rPr>
              <a:t>и</a:t>
            </a:r>
            <a:r>
              <a:rPr b="1" lang="ru-RU" sz="3600" spc="-1" strike="noStrike">
                <a:solidFill>
                  <a:srgbClr val="000000"/>
                </a:solidFill>
                <a:latin typeface="Calibri"/>
              </a:rPr>
              <a:t>я </a:t>
            </a:r>
            <a:r>
              <a:rPr b="1" lang="ru-RU" sz="3600" spc="-1" strike="noStrike">
                <a:solidFill>
                  <a:srgbClr val="000000"/>
                </a:solidFill>
                <a:latin typeface="Calibri"/>
              </a:rPr>
              <a:t>в </a:t>
            </a:r>
            <a:r>
              <a:rPr b="1" lang="ru-RU" sz="3600" spc="-1" strike="noStrike">
                <a:solidFill>
                  <a:srgbClr val="000000"/>
                </a:solidFill>
                <a:latin typeface="Calibri"/>
              </a:rPr>
              <a:t>б</a:t>
            </a:r>
            <a:r>
              <a:rPr b="1" lang="ru-RU" sz="3600" spc="-1" strike="noStrike">
                <a:solidFill>
                  <a:srgbClr val="000000"/>
                </a:solidFill>
                <a:latin typeface="Calibri"/>
              </a:rPr>
              <a:t>и</a:t>
            </a:r>
            <a:r>
              <a:rPr b="1" lang="ru-RU" sz="3600" spc="-1" strike="noStrike">
                <a:solidFill>
                  <a:srgbClr val="000000"/>
                </a:solidFill>
                <a:latin typeface="Calibri"/>
              </a:rPr>
              <a:t>о</a:t>
            </a:r>
            <a:r>
              <a:rPr b="1" lang="ru-RU" sz="3600" spc="-1" strike="noStrike">
                <a:solidFill>
                  <a:srgbClr val="000000"/>
                </a:solidFill>
                <a:latin typeface="Calibri"/>
              </a:rPr>
              <a:t>т</a:t>
            </a:r>
            <a:r>
              <a:rPr b="1" lang="ru-RU" sz="3600" spc="-1" strike="noStrike">
                <a:solidFill>
                  <a:srgbClr val="000000"/>
                </a:solidFill>
                <a:latin typeface="Calibri"/>
              </a:rPr>
              <a:t>е</a:t>
            </a:r>
            <a:r>
              <a:rPr b="1" lang="ru-RU" sz="3600" spc="-1" strike="noStrike">
                <a:solidFill>
                  <a:srgbClr val="000000"/>
                </a:solidFill>
                <a:latin typeface="Calibri"/>
              </a:rPr>
              <a:t>х</a:t>
            </a:r>
            <a:r>
              <a:rPr b="1" lang="ru-RU" sz="3600" spc="-1" strike="noStrike">
                <a:solidFill>
                  <a:srgbClr val="000000"/>
                </a:solidFill>
                <a:latin typeface="Calibri"/>
              </a:rPr>
              <a:t>н</a:t>
            </a:r>
            <a:r>
              <a:rPr b="1" lang="ru-RU" sz="3600" spc="-1" strike="noStrike">
                <a:solidFill>
                  <a:srgbClr val="000000"/>
                </a:solidFill>
                <a:latin typeface="Calibri"/>
              </a:rPr>
              <a:t>о</a:t>
            </a:r>
            <a:r>
              <a:rPr b="1" lang="ru-RU" sz="3600" spc="-1" strike="noStrike">
                <a:solidFill>
                  <a:srgbClr val="000000"/>
                </a:solidFill>
                <a:latin typeface="Calibri"/>
              </a:rPr>
              <a:t>л</a:t>
            </a:r>
            <a:r>
              <a:rPr b="1" lang="ru-RU" sz="3600" spc="-1" strike="noStrike">
                <a:solidFill>
                  <a:srgbClr val="000000"/>
                </a:solidFill>
                <a:latin typeface="Calibri"/>
              </a:rPr>
              <a:t>о</a:t>
            </a:r>
            <a:r>
              <a:rPr b="1" lang="ru-RU" sz="3600" spc="-1" strike="noStrike">
                <a:solidFill>
                  <a:srgbClr val="000000"/>
                </a:solidFill>
                <a:latin typeface="Calibri"/>
              </a:rPr>
              <a:t>г</a:t>
            </a:r>
            <a:r>
              <a:rPr b="1" lang="ru-RU" sz="3600" spc="-1" strike="noStrike">
                <a:solidFill>
                  <a:srgbClr val="000000"/>
                </a:solidFill>
                <a:latin typeface="Calibri"/>
              </a:rPr>
              <a:t>и</a:t>
            </a:r>
            <a:r>
              <a:rPr b="1" lang="ru-RU" sz="3600" spc="-1" strike="noStrike">
                <a:solidFill>
                  <a:srgbClr val="000000"/>
                </a:solidFill>
                <a:latin typeface="Calibri"/>
              </a:rPr>
              <a:t>и</a:t>
            </a:r>
            <a:r>
              <a:rPr b="1" lang="ru-RU" sz="3600" spc="-1" strike="noStrike">
                <a:solidFill>
                  <a:srgbClr val="000000"/>
                </a:solidFill>
                <a:latin typeface="Calibri"/>
              </a:rPr>
              <a:t>	</a:t>
            </a:r>
            <a:endParaRPr b="0" lang="ru-RU" sz="3600" spc="-1" strike="noStrike">
              <a:solidFill>
                <a:srgbClr val="000000"/>
              </a:solidFill>
              <a:latin typeface="Calibri"/>
            </a:endParaRPr>
          </a:p>
        </p:txBody>
      </p:sp>
      <p:sp>
        <p:nvSpPr>
          <p:cNvPr id="398" name="Подзаголовок 4"/>
          <p:cNvSpPr txBox="1"/>
          <p:nvPr/>
        </p:nvSpPr>
        <p:spPr>
          <a:xfrm>
            <a:off x="838080" y="1825560"/>
            <a:ext cx="10515240" cy="4544280"/>
          </a:xfrm>
          <a:prstGeom prst="rect">
            <a:avLst/>
          </a:prstGeom>
          <a:noFill/>
          <a:ln w="0">
            <a:noFill/>
          </a:ln>
        </p:spPr>
        <p:txBody>
          <a:bodyPr>
            <a:normAutofit fontScale="27000"/>
          </a:bodyPr>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В начале любого биотехнологического процесса находится добытая из природы или выращенная биомасса. </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Биомасса сама может быть целевым продуктом, или она является источником, производящим целевой продукт. Продукт также может находиться внутри клеток или накапливаться во внеклеточной среде. Для оптимизации процесса в каждом случае необходимо применять свои технологические приёмы.</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Со времен Пастера методы и средства для культивирования микроорганизмов медленно, но неуклонно совершенствовались. Используя этот опыт, активно разрабатывались и приёмы культивирования клеток растений и животных. Почти 100 лет продолжался связанный прогресс в понимании физиологии растущей клетки, математическом моделировании разных уровней обмена веществ в клетке и совершенствовании специальной аппаратной базы. К началу </a:t>
            </a:r>
            <a:r>
              <a:rPr b="0" lang="en-US" sz="2800" spc="-1" strike="noStrike">
                <a:solidFill>
                  <a:srgbClr val="000000"/>
                </a:solidFill>
                <a:latin typeface="Calibri"/>
              </a:rPr>
              <a:t>XXI </a:t>
            </a:r>
            <a:r>
              <a:rPr b="0" lang="ru-RU" sz="2800" spc="-1" strike="noStrike">
                <a:solidFill>
                  <a:srgbClr val="000000"/>
                </a:solidFill>
                <a:latin typeface="Calibri"/>
              </a:rPr>
              <a:t>века появилась возможность не только выращивать множество различных клеток, но и управлять их развитием. </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И здесь глубинное культивирования в жидких гомогенных средах является доминирующей технологией.</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Никого не должно шокировать, что кишечник можно рассматривать и моделировать как последовательность нескольких биореакторов (обычно 5)</a:t>
            </a:r>
            <a:endParaRPr b="0" lang="ru-RU"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ru-RU" sz="2800" spc="-1" strike="noStrike">
                <a:solidFill>
                  <a:srgbClr val="000000"/>
                </a:solidFill>
                <a:latin typeface="Calibri"/>
              </a:rPr>
              <a:t>Таким образом можно смело утверждать, что технология управляемого культивирования разнообразных биологических клеток и микроорганизмов имеет и научное, и прикладное значение.</a:t>
            </a:r>
            <a:endParaRPr b="0" lang="ru-RU"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Объект 5"/>
          <p:cNvSpPr txBox="1"/>
          <p:nvPr/>
        </p:nvSpPr>
        <p:spPr>
          <a:xfrm>
            <a:off x="660240" y="652320"/>
            <a:ext cx="10515240" cy="5505480"/>
          </a:xfrm>
          <a:prstGeom prst="rect">
            <a:avLst/>
          </a:prstGeom>
          <a:noFill/>
          <a:ln w="0">
            <a:noFill/>
          </a:ln>
        </p:spPr>
        <p:txBody>
          <a:bodyPr>
            <a:normAutofit fontScale="26000"/>
          </a:bodyPr>
          <a:p>
            <a:pPr>
              <a:lnSpc>
                <a:spcPct val="90000"/>
              </a:lnSpc>
            </a:pPr>
            <a:endParaRPr b="0" lang="ru-RU" sz="2800" spc="-1" strike="noStrike">
              <a:solidFill>
                <a:srgbClr val="000000"/>
              </a:solidFill>
              <a:latin typeface="Calibri"/>
            </a:endParaRPr>
          </a:p>
          <a:p>
            <a:pPr marL="228600" indent="-228240">
              <a:lnSpc>
                <a:spcPct val="90000"/>
              </a:lnSpc>
              <a:buClr>
                <a:srgbClr val="000000"/>
              </a:buClr>
              <a:buFont typeface="Arial"/>
              <a:buChar char="•"/>
            </a:pPr>
            <a:r>
              <a:rPr b="0" lang="ru-RU" sz="2800" spc="-1" strike="noStrike">
                <a:solidFill>
                  <a:srgbClr val="000000"/>
                </a:solidFill>
                <a:latin typeface="Calibri"/>
              </a:rPr>
              <a:t>Согласно экспертным оценкам процессы, включающие выращивание (культивирование) микроорганизмов и клеток растений и животных, составляют около 80% всей биотехнологии. </a:t>
            </a:r>
            <a:endParaRPr b="0" lang="ru-RU" sz="2800" spc="-1" strike="noStrike">
              <a:solidFill>
                <a:srgbClr val="000000"/>
              </a:solidFill>
              <a:latin typeface="Calibri"/>
            </a:endParaRPr>
          </a:p>
          <a:p>
            <a:pPr>
              <a:lnSpc>
                <a:spcPct val="90000"/>
              </a:lnSpc>
            </a:pPr>
            <a:endParaRPr b="0" lang="ru-RU" sz="2800" spc="-1" strike="noStrike">
              <a:solidFill>
                <a:srgbClr val="000000"/>
              </a:solidFill>
              <a:latin typeface="Calibri"/>
            </a:endParaRPr>
          </a:p>
          <a:p>
            <a:pPr marL="228600" indent="-228240">
              <a:lnSpc>
                <a:spcPct val="90000"/>
              </a:lnSpc>
              <a:buClr>
                <a:srgbClr val="000000"/>
              </a:buClr>
              <a:buFont typeface="Arial"/>
              <a:buChar char="•"/>
            </a:pPr>
            <a:r>
              <a:rPr b="0" i="1" lang="ru-RU" sz="2800" spc="-1" strike="noStrike">
                <a:solidFill>
                  <a:srgbClr val="000000"/>
                </a:solidFill>
                <a:latin typeface="Calibri"/>
              </a:rPr>
              <a:t>В режиме управляемого культивирования производится наращивание нужного количества микробной массы, после чего появляется возможность перевести микроорганизмы в стадию преимущественного накопления целевого продукта. Именно выращивание / культивирование является тем самым центральным звеном, которое определяет основные свойства будущей технологии. </a:t>
            </a:r>
            <a:endParaRPr b="0" lang="ru-RU" sz="2800" spc="-1" strike="noStrike">
              <a:solidFill>
                <a:srgbClr val="000000"/>
              </a:solidFill>
              <a:latin typeface="Calibri"/>
            </a:endParaRPr>
          </a:p>
          <a:p>
            <a:pPr>
              <a:lnSpc>
                <a:spcPct val="90000"/>
              </a:lnSpc>
            </a:pPr>
            <a:endParaRPr b="0" lang="ru-RU" sz="2800" spc="-1" strike="noStrike">
              <a:solidFill>
                <a:srgbClr val="000000"/>
              </a:solidFill>
              <a:latin typeface="Calibri"/>
            </a:endParaRPr>
          </a:p>
          <a:p>
            <a:pPr marL="228600" indent="-228240">
              <a:lnSpc>
                <a:spcPct val="90000"/>
              </a:lnSpc>
              <a:buClr>
                <a:srgbClr val="000000"/>
              </a:buClr>
              <a:buFont typeface="Arial"/>
              <a:buChar char="•"/>
            </a:pPr>
            <a:r>
              <a:rPr b="0" lang="ru-RU" sz="2800" spc="-1" strike="noStrike">
                <a:solidFill>
                  <a:srgbClr val="000000"/>
                </a:solidFill>
                <a:latin typeface="Calibri"/>
              </a:rPr>
              <a:t>С помощью методов генетической инженерии можно весьма существенно усилить синтез целевого белка, сделать его зависимым от каких-либо условий (т.е. сделать синтез включаемым или выключаемым по воле человека), или перенести ген целевого белка со всей сконструированной регуляторной машиной в другой микроорганизм.</a:t>
            </a:r>
            <a:endParaRPr b="0" lang="ru-RU" sz="2800" spc="-1" strike="noStrike">
              <a:solidFill>
                <a:srgbClr val="000000"/>
              </a:solidFill>
              <a:latin typeface="Calibri"/>
            </a:endParaRPr>
          </a:p>
          <a:p>
            <a:pPr>
              <a:lnSpc>
                <a:spcPct val="90000"/>
              </a:lnSpc>
            </a:pPr>
            <a:endParaRPr b="0" lang="ru-RU" sz="2800" spc="-1" strike="noStrike">
              <a:solidFill>
                <a:srgbClr val="000000"/>
              </a:solidFill>
              <a:latin typeface="Calibri"/>
            </a:endParaRPr>
          </a:p>
          <a:p>
            <a:pPr marL="228600" indent="-228240">
              <a:lnSpc>
                <a:spcPct val="90000"/>
              </a:lnSpc>
              <a:buClr>
                <a:srgbClr val="000000"/>
              </a:buClr>
              <a:buFont typeface="Arial"/>
              <a:buChar char="•"/>
            </a:pPr>
            <a:r>
              <a:rPr b="0" lang="ru-RU" sz="2800" spc="-1" strike="noStrike">
                <a:solidFill>
                  <a:srgbClr val="000000"/>
                </a:solidFill>
                <a:latin typeface="Calibri"/>
              </a:rPr>
              <a:t>Разработка технологии культивирования начинается в лабораторных ферментерах и заканчивается в промышленных. На этом этапе бывает крайне полезно вернуться к этапу генетической инженерии и изменить конструкцию таким образом, чтобы избежать возможных технологических трудностей. А такими трудностями могут быть :</a:t>
            </a:r>
            <a:endParaRPr b="0" lang="ru-RU" sz="2800" spc="-1" strike="noStrike">
              <a:solidFill>
                <a:srgbClr val="000000"/>
              </a:solidFill>
              <a:latin typeface="Calibri"/>
            </a:endParaRPr>
          </a:p>
          <a:p>
            <a:pPr lvl="1" marL="685800" indent="-228240">
              <a:lnSpc>
                <a:spcPct val="90000"/>
              </a:lnSpc>
              <a:buClr>
                <a:srgbClr val="000000"/>
              </a:buClr>
              <a:buFont typeface="Arial"/>
              <a:buChar char="•"/>
            </a:pPr>
            <a:r>
              <a:rPr b="0" lang="ru-RU" sz="2400" spc="-1" strike="noStrike">
                <a:solidFill>
                  <a:srgbClr val="000000"/>
                </a:solidFill>
                <a:latin typeface="Calibri"/>
              </a:rPr>
              <a:t>нестабильность/быстрое разрушение целевого продукта (часто бывает с пептидами)</a:t>
            </a:r>
            <a:endParaRPr b="0" lang="ru-RU" sz="2400" spc="-1" strike="noStrike">
              <a:solidFill>
                <a:srgbClr val="000000"/>
              </a:solidFill>
              <a:latin typeface="Calibri"/>
            </a:endParaRPr>
          </a:p>
          <a:p>
            <a:pPr lvl="1" marL="685800" indent="-228240">
              <a:lnSpc>
                <a:spcPct val="90000"/>
              </a:lnSpc>
              <a:buClr>
                <a:srgbClr val="000000"/>
              </a:buClr>
              <a:buFont typeface="Arial"/>
              <a:buChar char="•"/>
            </a:pPr>
            <a:r>
              <a:rPr b="0" lang="ru-RU" sz="2400" spc="-1" strike="noStrike">
                <a:solidFill>
                  <a:srgbClr val="000000"/>
                </a:solidFill>
                <a:latin typeface="Calibri"/>
              </a:rPr>
              <a:t>агрегация целевого продукта с потерей активности (бывает при внутриклеточной локализации продукта мощного сверхсинтеза)</a:t>
            </a:r>
            <a:endParaRPr b="0" lang="ru-RU" sz="2400" spc="-1" strike="noStrike">
              <a:solidFill>
                <a:srgbClr val="000000"/>
              </a:solidFill>
              <a:latin typeface="Calibri"/>
            </a:endParaRPr>
          </a:p>
          <a:p>
            <a:pPr lvl="1" marL="685800" indent="-228240">
              <a:lnSpc>
                <a:spcPct val="90000"/>
              </a:lnSpc>
              <a:buClr>
                <a:srgbClr val="000000"/>
              </a:buClr>
              <a:buFont typeface="Arial"/>
              <a:buChar char="•"/>
            </a:pPr>
            <a:r>
              <a:rPr b="0" lang="ru-RU" sz="2400" spc="-1" strike="noStrike">
                <a:solidFill>
                  <a:srgbClr val="000000"/>
                </a:solidFill>
                <a:latin typeface="Calibri"/>
              </a:rPr>
              <a:t>нестабильность вектора, несущего целевой ген (такая нестабильность может оставаться незаметной при лабораторных масштабах (до 10-50 л.) и начать проявляться в больших масштабах)</a:t>
            </a:r>
            <a:endParaRPr b="0" lang="ru-RU" sz="2400" spc="-1" strike="noStrike">
              <a:solidFill>
                <a:srgbClr val="000000"/>
              </a:solidFill>
              <a:latin typeface="Calibri"/>
            </a:endParaRPr>
          </a:p>
          <a:p>
            <a:pPr lvl="1" marL="685800" indent="-228240">
              <a:lnSpc>
                <a:spcPct val="90000"/>
              </a:lnSpc>
              <a:buClr>
                <a:srgbClr val="000000"/>
              </a:buClr>
              <a:buFont typeface="Arial"/>
              <a:buChar char="•"/>
            </a:pPr>
            <a:r>
              <a:rPr b="0" lang="ru-RU" sz="2400" spc="-1" strike="noStrike">
                <a:solidFill>
                  <a:srgbClr val="000000"/>
                </a:solidFill>
                <a:latin typeface="Calibri"/>
              </a:rPr>
              <a:t>наличие (или отсутствие) необходимых свойств иммуногенности (если цель получение антигенов)</a:t>
            </a:r>
            <a:endParaRPr b="0" lang="ru-RU" sz="2400" spc="-1" strike="noStrike">
              <a:solidFill>
                <a:srgbClr val="000000"/>
              </a:solidFill>
              <a:latin typeface="Calibri"/>
            </a:endParaRPr>
          </a:p>
          <a:p>
            <a:endParaRPr b="0" lang="ru-RU" sz="2400" spc="-1" strike="noStrike">
              <a:solidFill>
                <a:srgbClr val="000000"/>
              </a:solidFill>
              <a:latin typeface="Calibri"/>
            </a:endParaRPr>
          </a:p>
          <a:p>
            <a:pPr>
              <a:lnSpc>
                <a:spcPct val="90000"/>
              </a:lnSpc>
            </a:pPr>
            <a:endParaRPr b="0" lang="ru-RU" sz="2400" spc="-1" strike="noStrike">
              <a:solidFill>
                <a:srgbClr val="000000"/>
              </a:solidFill>
              <a:latin typeface="Calibri"/>
            </a:endParaRPr>
          </a:p>
          <a:p>
            <a:pPr>
              <a:lnSpc>
                <a:spcPct val="90000"/>
              </a:lnSpc>
              <a:spcBef>
                <a:spcPts val="1001"/>
              </a:spcBef>
            </a:pPr>
            <a:endParaRPr b="0" lang="ru-RU"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37219</TotalTime>
  <Application>LibreOffice/7.1.1.2$Linux_X86_64 LibreOffice_project/fe0b08f4af1bacafe4c7ecc87ce55bb426164676</Application>
  <AppVersion>15.0000</AppVersion>
  <Words>8582</Words>
  <Paragraphs>846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2019-10-21T04:13:51Z</dcterms:created>
  <dc:creator>Varlam Keshelava</dc:creator>
  <dc:description/>
  <dc:language>ru-RU</dc:language>
  <cp:lastModifiedBy/>
  <dcterms:modified xsi:type="dcterms:W3CDTF">2021-04-15T12:04:45Z</dcterms:modified>
  <cp:revision>626</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Широкоэкранный</vt:lpwstr>
  </property>
  <property fmtid="{D5CDD505-2E9C-101B-9397-08002B2CF9AE}" pid="4" name="Slides">
    <vt:i4>56</vt:i4>
  </property>
</Properties>
</file>